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432" r:id="rId3"/>
    <p:sldId id="577" r:id="rId4"/>
    <p:sldId id="578" r:id="rId5"/>
    <p:sldId id="579" r:id="rId6"/>
    <p:sldId id="580" r:id="rId7"/>
    <p:sldId id="5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6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3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9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5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0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0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9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3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7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E56AD-7C37-51FB-78F2-5CE1CE8D1701}"/>
              </a:ext>
            </a:extLst>
          </p:cNvPr>
          <p:cNvSpPr txBox="1"/>
          <p:nvPr/>
        </p:nvSpPr>
        <p:spPr>
          <a:xfrm>
            <a:off x="1132367" y="1158949"/>
            <a:ext cx="9927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Planning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Luke Mills and Sophie Pain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Principal Planners (Strategic Sites, Greater Cambridge Shared Planning)</a:t>
            </a:r>
          </a:p>
        </p:txBody>
      </p:sp>
    </p:spTree>
    <p:extLst>
      <p:ext uri="{BB962C8B-B14F-4D97-AF65-F5344CB8AC3E}">
        <p14:creationId xmlns:p14="http://schemas.microsoft.com/office/powerpoint/2010/main" val="30216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8CE01-A041-B8A2-4C97-3CD88F8D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5"/>
            <a:ext cx="12191999" cy="68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2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4C4E3-EBCD-1E5A-A232-F0704D71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6"/>
            <a:ext cx="12192000" cy="67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45151-BC57-693E-12DA-848C803C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32544-04E3-4BD6-C583-E5ECB3095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0" y="17388"/>
            <a:ext cx="12223069" cy="68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73583E-E016-2107-0768-0773D92BD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36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1_Office Theme</vt:lpstr>
      <vt:lpstr>CP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4</cp:revision>
  <dcterms:created xsi:type="dcterms:W3CDTF">2025-09-11T15:43:09Z</dcterms:created>
  <dcterms:modified xsi:type="dcterms:W3CDTF">2025-09-11T15:48:44Z</dcterms:modified>
</cp:coreProperties>
</file>