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21"/>
  </p:notesMasterIdLst>
  <p:handoutMasterIdLst>
    <p:handoutMasterId r:id="rId22"/>
  </p:handoutMasterIdLst>
  <p:sldIdLst>
    <p:sldId id="259" r:id="rId3"/>
    <p:sldId id="292" r:id="rId4"/>
    <p:sldId id="293" r:id="rId5"/>
    <p:sldId id="296" r:id="rId6"/>
    <p:sldId id="297" r:id="rId7"/>
    <p:sldId id="267" r:id="rId8"/>
    <p:sldId id="305" r:id="rId9"/>
    <p:sldId id="308" r:id="rId10"/>
    <p:sldId id="321" r:id="rId11"/>
    <p:sldId id="323" r:id="rId12"/>
    <p:sldId id="322" r:id="rId13"/>
    <p:sldId id="324" r:id="rId14"/>
    <p:sldId id="325" r:id="rId15"/>
    <p:sldId id="320" r:id="rId16"/>
    <p:sldId id="301" r:id="rId17"/>
    <p:sldId id="298" r:id="rId18"/>
    <p:sldId id="304" r:id="rId19"/>
    <p:sldId id="291" r:id="rId2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8" autoAdjust="0"/>
  </p:normalViewPr>
  <p:slideViewPr>
    <p:cSldViewPr>
      <p:cViewPr varScale="1">
        <p:scale>
          <a:sx n="155" d="100"/>
          <a:sy n="155" d="100"/>
        </p:scale>
        <p:origin x="11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1E52B2-1008-4722-8D57-4995287D0A2F}" type="datetimeFigureOut">
              <a:rPr lang="en-GB"/>
              <a:pPr>
                <a:defRPr/>
              </a:pPr>
              <a:t>08/11/2022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DA47B7-E85F-42A9-BBEC-31A595030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39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2E35-D852-40A7-A3CF-39D287EED0FD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20231-270D-4A13-B5D4-997FE3908D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3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7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7480300" y="566738"/>
            <a:ext cx="2420938" cy="4576762"/>
          </a:xfrm>
          <a:custGeom>
            <a:avLst/>
            <a:gdLst>
              <a:gd name="T0" fmla="*/ 2420937 w 1259"/>
              <a:gd name="T1" fmla="*/ 0 h 2382"/>
              <a:gd name="T2" fmla="*/ 2215186 w 1259"/>
              <a:gd name="T3" fmla="*/ 0 h 2382"/>
              <a:gd name="T4" fmla="*/ 2124810 w 1259"/>
              <a:gd name="T5" fmla="*/ 247860 h 2382"/>
              <a:gd name="T6" fmla="*/ 130758 w 1259"/>
              <a:gd name="T7" fmla="*/ 2238425 h 2382"/>
              <a:gd name="T8" fmla="*/ 130758 w 1259"/>
              <a:gd name="T9" fmla="*/ 2584276 h 2382"/>
              <a:gd name="T10" fmla="*/ 2124810 w 1259"/>
              <a:gd name="T11" fmla="*/ 4576763 h 2382"/>
              <a:gd name="T12" fmla="*/ 2124810 w 1259"/>
              <a:gd name="T13" fmla="*/ 4576763 h 2382"/>
              <a:gd name="T14" fmla="*/ 2420937 w 1259"/>
              <a:gd name="T15" fmla="*/ 4576763 h 2382"/>
              <a:gd name="T16" fmla="*/ 2420937 w 1259"/>
              <a:gd name="T17" fmla="*/ 0 h 23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2382">
                <a:moveTo>
                  <a:pt x="1259" y="0"/>
                </a:moveTo>
                <a:cubicBezTo>
                  <a:pt x="1152" y="0"/>
                  <a:pt x="1152" y="0"/>
                  <a:pt x="1152" y="0"/>
                </a:cubicBezTo>
                <a:cubicBezTo>
                  <a:pt x="1155" y="46"/>
                  <a:pt x="1140" y="94"/>
                  <a:pt x="1105" y="129"/>
                </a:cubicBezTo>
                <a:cubicBezTo>
                  <a:pt x="68" y="1165"/>
                  <a:pt x="68" y="1165"/>
                  <a:pt x="68" y="1165"/>
                </a:cubicBezTo>
                <a:cubicBezTo>
                  <a:pt x="0" y="1234"/>
                  <a:pt x="0" y="1277"/>
                  <a:pt x="68" y="1345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259" y="2382"/>
                  <a:pt x="1259" y="2382"/>
                  <a:pt x="1259" y="2382"/>
                </a:cubicBezTo>
                <a:lnTo>
                  <a:pt x="1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419056" cy="857250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931623" cy="3394075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180000">
              <a:spcBef>
                <a:spcPts val="0"/>
              </a:spcBef>
              <a:buFont typeface="Arial" panose="020B0604020202020204" pitchFamily="34" charset="0"/>
              <a:buChar char="•"/>
              <a:defRPr sz="2800" baseline="0">
                <a:solidFill>
                  <a:schemeClr val="tx1"/>
                </a:solidFill>
              </a:defRPr>
            </a:lvl1pPr>
            <a:lvl2pPr marL="180000" indent="180000">
              <a:spcBef>
                <a:spcPts val="0"/>
              </a:spcBef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2pPr>
            <a:lvl3pPr marL="360000" indent="180000"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3pPr>
            <a:lvl4pPr marL="540000" indent="180000">
              <a:spcBef>
                <a:spcPts val="0"/>
              </a:spcBef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4pPr>
            <a:lvl5pPr marL="720000" indent="180000">
              <a:spcBef>
                <a:spcPts val="0"/>
              </a:spcBef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01A5-94A7-4ED0-9103-853F7F032953}" type="datetimeFigureOut">
              <a:rPr lang="en-GB"/>
              <a:pPr>
                <a:defRPr/>
              </a:pPr>
              <a:t>08/11/2022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364B-1C40-4A9E-92B7-4AA07C0EB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1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1163"/>
            <a:ext cx="2552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7480300" y="566738"/>
            <a:ext cx="2420938" cy="4576762"/>
          </a:xfrm>
          <a:custGeom>
            <a:avLst/>
            <a:gdLst>
              <a:gd name="T0" fmla="*/ 2420937 w 1259"/>
              <a:gd name="T1" fmla="*/ 0 h 2382"/>
              <a:gd name="T2" fmla="*/ 2215186 w 1259"/>
              <a:gd name="T3" fmla="*/ 0 h 2382"/>
              <a:gd name="T4" fmla="*/ 2124810 w 1259"/>
              <a:gd name="T5" fmla="*/ 247860 h 2382"/>
              <a:gd name="T6" fmla="*/ 130758 w 1259"/>
              <a:gd name="T7" fmla="*/ 2238425 h 2382"/>
              <a:gd name="T8" fmla="*/ 130758 w 1259"/>
              <a:gd name="T9" fmla="*/ 2584276 h 2382"/>
              <a:gd name="T10" fmla="*/ 2124810 w 1259"/>
              <a:gd name="T11" fmla="*/ 4576763 h 2382"/>
              <a:gd name="T12" fmla="*/ 2124810 w 1259"/>
              <a:gd name="T13" fmla="*/ 4576763 h 2382"/>
              <a:gd name="T14" fmla="*/ 2420937 w 1259"/>
              <a:gd name="T15" fmla="*/ 4576763 h 2382"/>
              <a:gd name="T16" fmla="*/ 2420937 w 1259"/>
              <a:gd name="T17" fmla="*/ 0 h 23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2382">
                <a:moveTo>
                  <a:pt x="1259" y="0"/>
                </a:moveTo>
                <a:cubicBezTo>
                  <a:pt x="1152" y="0"/>
                  <a:pt x="1152" y="0"/>
                  <a:pt x="1152" y="0"/>
                </a:cubicBezTo>
                <a:cubicBezTo>
                  <a:pt x="1155" y="46"/>
                  <a:pt x="1140" y="94"/>
                  <a:pt x="1105" y="129"/>
                </a:cubicBezTo>
                <a:cubicBezTo>
                  <a:pt x="68" y="1165"/>
                  <a:pt x="68" y="1165"/>
                  <a:pt x="68" y="1165"/>
                </a:cubicBezTo>
                <a:cubicBezTo>
                  <a:pt x="0" y="1234"/>
                  <a:pt x="0" y="1277"/>
                  <a:pt x="68" y="1345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259" y="2382"/>
                  <a:pt x="1259" y="2382"/>
                  <a:pt x="1259" y="2382"/>
                </a:cubicBezTo>
                <a:lnTo>
                  <a:pt x="1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806"/>
            <a:ext cx="6946031" cy="1034902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35646"/>
            <a:ext cx="7772400" cy="1008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25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F458-BFCC-407C-9D6A-FC1040F17BB0}" type="datetimeFigureOut">
              <a:rPr lang="en-GB"/>
              <a:pPr>
                <a:defRPr/>
              </a:pPr>
              <a:t>08/11/2022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05AD-A0C2-43D3-9F6A-4610DD3B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7480300" y="566738"/>
            <a:ext cx="2420938" cy="4576762"/>
          </a:xfrm>
          <a:custGeom>
            <a:avLst/>
            <a:gdLst>
              <a:gd name="T0" fmla="*/ 2420937 w 1259"/>
              <a:gd name="T1" fmla="*/ 0 h 2382"/>
              <a:gd name="T2" fmla="*/ 2215186 w 1259"/>
              <a:gd name="T3" fmla="*/ 0 h 2382"/>
              <a:gd name="T4" fmla="*/ 2124810 w 1259"/>
              <a:gd name="T5" fmla="*/ 247860 h 2382"/>
              <a:gd name="T6" fmla="*/ 130758 w 1259"/>
              <a:gd name="T7" fmla="*/ 2238425 h 2382"/>
              <a:gd name="T8" fmla="*/ 130758 w 1259"/>
              <a:gd name="T9" fmla="*/ 2584276 h 2382"/>
              <a:gd name="T10" fmla="*/ 2124810 w 1259"/>
              <a:gd name="T11" fmla="*/ 4576763 h 2382"/>
              <a:gd name="T12" fmla="*/ 2124810 w 1259"/>
              <a:gd name="T13" fmla="*/ 4576763 h 2382"/>
              <a:gd name="T14" fmla="*/ 2420937 w 1259"/>
              <a:gd name="T15" fmla="*/ 4576763 h 2382"/>
              <a:gd name="T16" fmla="*/ 2420937 w 1259"/>
              <a:gd name="T17" fmla="*/ 0 h 23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2382">
                <a:moveTo>
                  <a:pt x="1259" y="0"/>
                </a:moveTo>
                <a:cubicBezTo>
                  <a:pt x="1152" y="0"/>
                  <a:pt x="1152" y="0"/>
                  <a:pt x="1152" y="0"/>
                </a:cubicBezTo>
                <a:cubicBezTo>
                  <a:pt x="1155" y="46"/>
                  <a:pt x="1140" y="94"/>
                  <a:pt x="1105" y="129"/>
                </a:cubicBezTo>
                <a:cubicBezTo>
                  <a:pt x="68" y="1165"/>
                  <a:pt x="68" y="1165"/>
                  <a:pt x="68" y="1165"/>
                </a:cubicBezTo>
                <a:cubicBezTo>
                  <a:pt x="0" y="1234"/>
                  <a:pt x="0" y="1277"/>
                  <a:pt x="68" y="1345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259" y="2382"/>
                  <a:pt x="1259" y="2382"/>
                  <a:pt x="1259" y="2382"/>
                </a:cubicBezTo>
                <a:lnTo>
                  <a:pt x="1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4480-68B7-4315-8EF2-9C13290470EB}" type="datetimeFigureOut">
              <a:rPr lang="en-GB"/>
              <a:pPr>
                <a:defRPr/>
              </a:pPr>
              <a:t>08/11/2022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72ED-39CC-4E5D-985E-FA68EC6D59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2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 userDrawn="1"/>
        </p:nvSpPr>
        <p:spPr bwMode="auto">
          <a:xfrm>
            <a:off x="7480300" y="566738"/>
            <a:ext cx="2420938" cy="4576762"/>
          </a:xfrm>
          <a:custGeom>
            <a:avLst/>
            <a:gdLst>
              <a:gd name="T0" fmla="*/ 2420937 w 1259"/>
              <a:gd name="T1" fmla="*/ 0 h 2382"/>
              <a:gd name="T2" fmla="*/ 2215186 w 1259"/>
              <a:gd name="T3" fmla="*/ 0 h 2382"/>
              <a:gd name="T4" fmla="*/ 2124810 w 1259"/>
              <a:gd name="T5" fmla="*/ 247860 h 2382"/>
              <a:gd name="T6" fmla="*/ 130758 w 1259"/>
              <a:gd name="T7" fmla="*/ 2238425 h 2382"/>
              <a:gd name="T8" fmla="*/ 130758 w 1259"/>
              <a:gd name="T9" fmla="*/ 2584276 h 2382"/>
              <a:gd name="T10" fmla="*/ 2124810 w 1259"/>
              <a:gd name="T11" fmla="*/ 4576763 h 2382"/>
              <a:gd name="T12" fmla="*/ 2124810 w 1259"/>
              <a:gd name="T13" fmla="*/ 4576763 h 2382"/>
              <a:gd name="T14" fmla="*/ 2420937 w 1259"/>
              <a:gd name="T15" fmla="*/ 4576763 h 2382"/>
              <a:gd name="T16" fmla="*/ 2420937 w 1259"/>
              <a:gd name="T17" fmla="*/ 0 h 23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2382">
                <a:moveTo>
                  <a:pt x="1259" y="0"/>
                </a:moveTo>
                <a:cubicBezTo>
                  <a:pt x="1152" y="0"/>
                  <a:pt x="1152" y="0"/>
                  <a:pt x="1152" y="0"/>
                </a:cubicBezTo>
                <a:cubicBezTo>
                  <a:pt x="1155" y="46"/>
                  <a:pt x="1140" y="94"/>
                  <a:pt x="1105" y="129"/>
                </a:cubicBezTo>
                <a:cubicBezTo>
                  <a:pt x="68" y="1165"/>
                  <a:pt x="68" y="1165"/>
                  <a:pt x="68" y="1165"/>
                </a:cubicBezTo>
                <a:cubicBezTo>
                  <a:pt x="0" y="1234"/>
                  <a:pt x="0" y="1277"/>
                  <a:pt x="68" y="1345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259" y="2382"/>
                  <a:pt x="1259" y="2382"/>
                  <a:pt x="1259" y="2382"/>
                </a:cubicBezTo>
                <a:lnTo>
                  <a:pt x="1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D3F1-A5B1-4923-A9D7-0D2D64227B48}" type="datetimeFigureOut">
              <a:rPr lang="en-GB"/>
              <a:pPr>
                <a:defRPr/>
              </a:pPr>
              <a:t>08/11/2022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921A-10F3-41AD-9677-AAA492D3D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7480300" y="566738"/>
            <a:ext cx="2420938" cy="4576762"/>
          </a:xfrm>
          <a:custGeom>
            <a:avLst/>
            <a:gdLst>
              <a:gd name="T0" fmla="*/ 2420937 w 1259"/>
              <a:gd name="T1" fmla="*/ 0 h 2382"/>
              <a:gd name="T2" fmla="*/ 2215186 w 1259"/>
              <a:gd name="T3" fmla="*/ 0 h 2382"/>
              <a:gd name="T4" fmla="*/ 2124810 w 1259"/>
              <a:gd name="T5" fmla="*/ 247860 h 2382"/>
              <a:gd name="T6" fmla="*/ 130758 w 1259"/>
              <a:gd name="T7" fmla="*/ 2238425 h 2382"/>
              <a:gd name="T8" fmla="*/ 130758 w 1259"/>
              <a:gd name="T9" fmla="*/ 2584276 h 2382"/>
              <a:gd name="T10" fmla="*/ 2124810 w 1259"/>
              <a:gd name="T11" fmla="*/ 4576763 h 2382"/>
              <a:gd name="T12" fmla="*/ 2124810 w 1259"/>
              <a:gd name="T13" fmla="*/ 4576763 h 2382"/>
              <a:gd name="T14" fmla="*/ 2420937 w 1259"/>
              <a:gd name="T15" fmla="*/ 4576763 h 2382"/>
              <a:gd name="T16" fmla="*/ 2420937 w 1259"/>
              <a:gd name="T17" fmla="*/ 0 h 23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2382">
                <a:moveTo>
                  <a:pt x="1259" y="0"/>
                </a:moveTo>
                <a:cubicBezTo>
                  <a:pt x="1152" y="0"/>
                  <a:pt x="1152" y="0"/>
                  <a:pt x="1152" y="0"/>
                </a:cubicBezTo>
                <a:cubicBezTo>
                  <a:pt x="1155" y="46"/>
                  <a:pt x="1140" y="94"/>
                  <a:pt x="1105" y="129"/>
                </a:cubicBezTo>
                <a:cubicBezTo>
                  <a:pt x="68" y="1165"/>
                  <a:pt x="68" y="1165"/>
                  <a:pt x="68" y="1165"/>
                </a:cubicBezTo>
                <a:cubicBezTo>
                  <a:pt x="0" y="1234"/>
                  <a:pt x="0" y="1277"/>
                  <a:pt x="68" y="1345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105" y="2382"/>
                  <a:pt x="1105" y="2382"/>
                  <a:pt x="1105" y="2382"/>
                </a:cubicBezTo>
                <a:cubicBezTo>
                  <a:pt x="1259" y="2382"/>
                  <a:pt x="1259" y="2382"/>
                  <a:pt x="1259" y="2382"/>
                </a:cubicBezTo>
                <a:lnTo>
                  <a:pt x="1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203598"/>
            <a:ext cx="5544616" cy="32301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66D0-0706-400D-89D9-802B3E8DAD84}" type="datetimeFigureOut">
              <a:rPr lang="en-GB"/>
              <a:pPr>
                <a:defRPr/>
              </a:pPr>
              <a:t>08/11/2022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BE30-81EE-429D-B5CF-73648143C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0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84213" y="1563638"/>
            <a:ext cx="7772400" cy="136797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0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84213" y="3076575"/>
            <a:ext cx="7775575" cy="11509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52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634704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8187F-748B-4B48-8F12-9AE5DEA85257}" type="datetimeFigureOut">
              <a:rPr lang="en-GB"/>
              <a:pPr>
                <a:defRPr/>
              </a:pPr>
              <a:t>08/11/2022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1AABAB-A036-42D7-833F-6B7160F4E1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" name="Group 12"/>
          <p:cNvGrpSpPr>
            <a:grpSpLocks noChangeAspect="1"/>
          </p:cNvGrpSpPr>
          <p:nvPr userDrawn="1"/>
        </p:nvGrpSpPr>
        <p:grpSpPr bwMode="auto">
          <a:xfrm>
            <a:off x="7061200" y="484188"/>
            <a:ext cx="1887538" cy="401637"/>
            <a:chOff x="0" y="1007"/>
            <a:chExt cx="5760" cy="1226"/>
          </a:xfrm>
        </p:grpSpPr>
        <p:sp>
          <p:nvSpPr>
            <p:cNvPr id="11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0" y="1007"/>
              <a:ext cx="5760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2178" y="1063"/>
              <a:ext cx="276" cy="425"/>
            </a:xfrm>
            <a:custGeom>
              <a:avLst/>
              <a:gdLst>
                <a:gd name="T0" fmla="*/ 0 w 172"/>
                <a:gd name="T1" fmla="*/ 343 h 264"/>
                <a:gd name="T2" fmla="*/ 265 w 172"/>
                <a:gd name="T3" fmla="*/ 0 h 264"/>
                <a:gd name="T4" fmla="*/ 417 w 172"/>
                <a:gd name="T5" fmla="*/ 37 h 264"/>
                <a:gd name="T6" fmla="*/ 443 w 172"/>
                <a:gd name="T7" fmla="*/ 72 h 264"/>
                <a:gd name="T8" fmla="*/ 443 w 172"/>
                <a:gd name="T9" fmla="*/ 93 h 264"/>
                <a:gd name="T10" fmla="*/ 425 w 172"/>
                <a:gd name="T11" fmla="*/ 111 h 264"/>
                <a:gd name="T12" fmla="*/ 409 w 172"/>
                <a:gd name="T13" fmla="*/ 106 h 264"/>
                <a:gd name="T14" fmla="*/ 273 w 172"/>
                <a:gd name="T15" fmla="*/ 68 h 264"/>
                <a:gd name="T16" fmla="*/ 75 w 172"/>
                <a:gd name="T17" fmla="*/ 343 h 264"/>
                <a:gd name="T18" fmla="*/ 273 w 172"/>
                <a:gd name="T19" fmla="*/ 617 h 264"/>
                <a:gd name="T20" fmla="*/ 409 w 172"/>
                <a:gd name="T21" fmla="*/ 578 h 264"/>
                <a:gd name="T22" fmla="*/ 425 w 172"/>
                <a:gd name="T23" fmla="*/ 573 h 264"/>
                <a:gd name="T24" fmla="*/ 443 w 172"/>
                <a:gd name="T25" fmla="*/ 591 h 264"/>
                <a:gd name="T26" fmla="*/ 443 w 172"/>
                <a:gd name="T27" fmla="*/ 615 h 264"/>
                <a:gd name="T28" fmla="*/ 417 w 172"/>
                <a:gd name="T29" fmla="*/ 650 h 264"/>
                <a:gd name="T30" fmla="*/ 265 w 172"/>
                <a:gd name="T31" fmla="*/ 684 h 264"/>
                <a:gd name="T32" fmla="*/ 0 w 172"/>
                <a:gd name="T33" fmla="*/ 343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264">
                  <a:moveTo>
                    <a:pt x="0" y="132"/>
                  </a:moveTo>
                  <a:cubicBezTo>
                    <a:pt x="0" y="47"/>
                    <a:pt x="43" y="0"/>
                    <a:pt x="103" y="0"/>
                  </a:cubicBezTo>
                  <a:cubicBezTo>
                    <a:pt x="134" y="0"/>
                    <a:pt x="153" y="9"/>
                    <a:pt x="162" y="14"/>
                  </a:cubicBezTo>
                  <a:cubicBezTo>
                    <a:pt x="167" y="18"/>
                    <a:pt x="172" y="22"/>
                    <a:pt x="172" y="28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41"/>
                    <a:pt x="169" y="43"/>
                    <a:pt x="165" y="43"/>
                  </a:cubicBezTo>
                  <a:cubicBezTo>
                    <a:pt x="163" y="43"/>
                    <a:pt x="161" y="43"/>
                    <a:pt x="159" y="41"/>
                  </a:cubicBezTo>
                  <a:cubicBezTo>
                    <a:pt x="151" y="37"/>
                    <a:pt x="132" y="26"/>
                    <a:pt x="106" y="26"/>
                  </a:cubicBezTo>
                  <a:cubicBezTo>
                    <a:pt x="61" y="26"/>
                    <a:pt x="29" y="61"/>
                    <a:pt x="29" y="132"/>
                  </a:cubicBezTo>
                  <a:cubicBezTo>
                    <a:pt x="29" y="203"/>
                    <a:pt x="61" y="238"/>
                    <a:pt x="106" y="238"/>
                  </a:cubicBezTo>
                  <a:cubicBezTo>
                    <a:pt x="132" y="238"/>
                    <a:pt x="152" y="228"/>
                    <a:pt x="159" y="223"/>
                  </a:cubicBezTo>
                  <a:cubicBezTo>
                    <a:pt x="161" y="222"/>
                    <a:pt x="163" y="221"/>
                    <a:pt x="165" y="221"/>
                  </a:cubicBezTo>
                  <a:cubicBezTo>
                    <a:pt x="169" y="221"/>
                    <a:pt x="172" y="224"/>
                    <a:pt x="172" y="228"/>
                  </a:cubicBezTo>
                  <a:cubicBezTo>
                    <a:pt x="172" y="237"/>
                    <a:pt x="172" y="237"/>
                    <a:pt x="172" y="237"/>
                  </a:cubicBezTo>
                  <a:cubicBezTo>
                    <a:pt x="172" y="243"/>
                    <a:pt x="167" y="247"/>
                    <a:pt x="162" y="251"/>
                  </a:cubicBezTo>
                  <a:cubicBezTo>
                    <a:pt x="154" y="256"/>
                    <a:pt x="134" y="264"/>
                    <a:pt x="103" y="264"/>
                  </a:cubicBezTo>
                  <a:cubicBezTo>
                    <a:pt x="43" y="264"/>
                    <a:pt x="0" y="218"/>
                    <a:pt x="0" y="132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4"/>
            <p:cNvSpPr>
              <a:spLocks noEditPoints="1"/>
            </p:cNvSpPr>
            <p:nvPr userDrawn="1"/>
          </p:nvSpPr>
          <p:spPr bwMode="auto">
            <a:xfrm>
              <a:off x="2486" y="1168"/>
              <a:ext cx="239" cy="319"/>
            </a:xfrm>
            <a:custGeom>
              <a:avLst/>
              <a:gdLst>
                <a:gd name="T0" fmla="*/ 0 w 149"/>
                <a:gd name="T1" fmla="*/ 364 h 198"/>
                <a:gd name="T2" fmla="*/ 199 w 149"/>
                <a:gd name="T3" fmla="*/ 197 h 198"/>
                <a:gd name="T4" fmla="*/ 290 w 149"/>
                <a:gd name="T5" fmla="*/ 205 h 198"/>
                <a:gd name="T6" fmla="*/ 290 w 149"/>
                <a:gd name="T7" fmla="*/ 200 h 198"/>
                <a:gd name="T8" fmla="*/ 205 w 149"/>
                <a:gd name="T9" fmla="*/ 60 h 198"/>
                <a:gd name="T10" fmla="*/ 59 w 149"/>
                <a:gd name="T11" fmla="*/ 102 h 198"/>
                <a:gd name="T12" fmla="*/ 47 w 149"/>
                <a:gd name="T13" fmla="*/ 106 h 198"/>
                <a:gd name="T14" fmla="*/ 30 w 149"/>
                <a:gd name="T15" fmla="*/ 89 h 198"/>
                <a:gd name="T16" fmla="*/ 30 w 149"/>
                <a:gd name="T17" fmla="*/ 60 h 198"/>
                <a:gd name="T18" fmla="*/ 55 w 149"/>
                <a:gd name="T19" fmla="*/ 31 h 198"/>
                <a:gd name="T20" fmla="*/ 213 w 149"/>
                <a:gd name="T21" fmla="*/ 0 h 198"/>
                <a:gd name="T22" fmla="*/ 361 w 149"/>
                <a:gd name="T23" fmla="*/ 169 h 198"/>
                <a:gd name="T24" fmla="*/ 361 w 149"/>
                <a:gd name="T25" fmla="*/ 437 h 198"/>
                <a:gd name="T26" fmla="*/ 383 w 149"/>
                <a:gd name="T27" fmla="*/ 467 h 198"/>
                <a:gd name="T28" fmla="*/ 383 w 149"/>
                <a:gd name="T29" fmla="*/ 480 h 198"/>
                <a:gd name="T30" fmla="*/ 335 w 149"/>
                <a:gd name="T31" fmla="*/ 514 h 198"/>
                <a:gd name="T32" fmla="*/ 290 w 149"/>
                <a:gd name="T33" fmla="*/ 459 h 198"/>
                <a:gd name="T34" fmla="*/ 290 w 149"/>
                <a:gd name="T35" fmla="*/ 451 h 198"/>
                <a:gd name="T36" fmla="*/ 154 w 149"/>
                <a:gd name="T37" fmla="*/ 514 h 198"/>
                <a:gd name="T38" fmla="*/ 0 w 149"/>
                <a:gd name="T39" fmla="*/ 364 h 198"/>
                <a:gd name="T40" fmla="*/ 290 w 149"/>
                <a:gd name="T41" fmla="*/ 390 h 198"/>
                <a:gd name="T42" fmla="*/ 290 w 149"/>
                <a:gd name="T43" fmla="*/ 263 h 198"/>
                <a:gd name="T44" fmla="*/ 209 w 149"/>
                <a:gd name="T45" fmla="*/ 251 h 198"/>
                <a:gd name="T46" fmla="*/ 69 w 149"/>
                <a:gd name="T47" fmla="*/ 361 h 198"/>
                <a:gd name="T48" fmla="*/ 167 w 149"/>
                <a:gd name="T49" fmla="*/ 458 h 198"/>
                <a:gd name="T50" fmla="*/ 290 w 149"/>
                <a:gd name="T51" fmla="*/ 390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9" h="198">
                  <a:moveTo>
                    <a:pt x="0" y="140"/>
                  </a:moveTo>
                  <a:cubicBezTo>
                    <a:pt x="0" y="110"/>
                    <a:pt x="19" y="76"/>
                    <a:pt x="77" y="76"/>
                  </a:cubicBezTo>
                  <a:cubicBezTo>
                    <a:pt x="87" y="76"/>
                    <a:pt x="101" y="77"/>
                    <a:pt x="113" y="79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41"/>
                    <a:pt x="111" y="23"/>
                    <a:pt x="80" y="23"/>
                  </a:cubicBezTo>
                  <a:cubicBezTo>
                    <a:pt x="58" y="23"/>
                    <a:pt x="34" y="32"/>
                    <a:pt x="23" y="39"/>
                  </a:cubicBezTo>
                  <a:cubicBezTo>
                    <a:pt x="21" y="40"/>
                    <a:pt x="20" y="41"/>
                    <a:pt x="18" y="41"/>
                  </a:cubicBezTo>
                  <a:cubicBezTo>
                    <a:pt x="14" y="41"/>
                    <a:pt x="12" y="38"/>
                    <a:pt x="12" y="3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9"/>
                    <a:pt x="15" y="15"/>
                    <a:pt x="21" y="12"/>
                  </a:cubicBezTo>
                  <a:cubicBezTo>
                    <a:pt x="35" y="4"/>
                    <a:pt x="62" y="0"/>
                    <a:pt x="83" y="0"/>
                  </a:cubicBezTo>
                  <a:cubicBezTo>
                    <a:pt x="134" y="0"/>
                    <a:pt x="140" y="27"/>
                    <a:pt x="140" y="65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77"/>
                    <a:pt x="143" y="180"/>
                    <a:pt x="149" y="180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191"/>
                    <a:pt x="144" y="198"/>
                    <a:pt x="130" y="198"/>
                  </a:cubicBezTo>
                  <a:cubicBezTo>
                    <a:pt x="121" y="198"/>
                    <a:pt x="113" y="192"/>
                    <a:pt x="113" y="177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03" y="186"/>
                    <a:pt x="88" y="198"/>
                    <a:pt x="60" y="198"/>
                  </a:cubicBezTo>
                  <a:cubicBezTo>
                    <a:pt x="29" y="198"/>
                    <a:pt x="0" y="183"/>
                    <a:pt x="0" y="140"/>
                  </a:cubicBezTo>
                  <a:moveTo>
                    <a:pt x="113" y="150"/>
                  </a:moveTo>
                  <a:cubicBezTo>
                    <a:pt x="113" y="101"/>
                    <a:pt x="113" y="101"/>
                    <a:pt x="113" y="101"/>
                  </a:cubicBezTo>
                  <a:cubicBezTo>
                    <a:pt x="102" y="98"/>
                    <a:pt x="89" y="97"/>
                    <a:pt x="81" y="97"/>
                  </a:cubicBezTo>
                  <a:cubicBezTo>
                    <a:pt x="42" y="97"/>
                    <a:pt x="27" y="114"/>
                    <a:pt x="27" y="139"/>
                  </a:cubicBezTo>
                  <a:cubicBezTo>
                    <a:pt x="27" y="168"/>
                    <a:pt x="44" y="176"/>
                    <a:pt x="65" y="176"/>
                  </a:cubicBezTo>
                  <a:cubicBezTo>
                    <a:pt x="86" y="176"/>
                    <a:pt x="105" y="164"/>
                    <a:pt x="113" y="150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2776" y="1170"/>
              <a:ext cx="391" cy="312"/>
            </a:xfrm>
            <a:custGeom>
              <a:avLst/>
              <a:gdLst>
                <a:gd name="T0" fmla="*/ 0 w 244"/>
                <a:gd name="T1" fmla="*/ 484 h 194"/>
                <a:gd name="T2" fmla="*/ 0 w 244"/>
                <a:gd name="T3" fmla="*/ 26 h 194"/>
                <a:gd name="T4" fmla="*/ 21 w 244"/>
                <a:gd name="T5" fmla="*/ 8 h 194"/>
                <a:gd name="T6" fmla="*/ 48 w 244"/>
                <a:gd name="T7" fmla="*/ 8 h 194"/>
                <a:gd name="T8" fmla="*/ 69 w 244"/>
                <a:gd name="T9" fmla="*/ 26 h 194"/>
                <a:gd name="T10" fmla="*/ 69 w 244"/>
                <a:gd name="T11" fmla="*/ 42 h 194"/>
                <a:gd name="T12" fmla="*/ 223 w 244"/>
                <a:gd name="T13" fmla="*/ 0 h 194"/>
                <a:gd name="T14" fmla="*/ 324 w 244"/>
                <a:gd name="T15" fmla="*/ 50 h 194"/>
                <a:gd name="T16" fmla="*/ 500 w 244"/>
                <a:gd name="T17" fmla="*/ 0 h 194"/>
                <a:gd name="T18" fmla="*/ 627 w 244"/>
                <a:gd name="T19" fmla="*/ 148 h 194"/>
                <a:gd name="T20" fmla="*/ 627 w 244"/>
                <a:gd name="T21" fmla="*/ 484 h 194"/>
                <a:gd name="T22" fmla="*/ 609 w 244"/>
                <a:gd name="T23" fmla="*/ 502 h 194"/>
                <a:gd name="T24" fmla="*/ 578 w 244"/>
                <a:gd name="T25" fmla="*/ 502 h 194"/>
                <a:gd name="T26" fmla="*/ 559 w 244"/>
                <a:gd name="T27" fmla="*/ 484 h 194"/>
                <a:gd name="T28" fmla="*/ 559 w 244"/>
                <a:gd name="T29" fmla="*/ 148 h 194"/>
                <a:gd name="T30" fmla="*/ 482 w 244"/>
                <a:gd name="T31" fmla="*/ 68 h 194"/>
                <a:gd name="T32" fmla="*/ 346 w 244"/>
                <a:gd name="T33" fmla="*/ 101 h 194"/>
                <a:gd name="T34" fmla="*/ 346 w 244"/>
                <a:gd name="T35" fmla="*/ 484 h 194"/>
                <a:gd name="T36" fmla="*/ 329 w 244"/>
                <a:gd name="T37" fmla="*/ 502 h 194"/>
                <a:gd name="T38" fmla="*/ 298 w 244"/>
                <a:gd name="T39" fmla="*/ 502 h 194"/>
                <a:gd name="T40" fmla="*/ 280 w 244"/>
                <a:gd name="T41" fmla="*/ 484 h 194"/>
                <a:gd name="T42" fmla="*/ 280 w 244"/>
                <a:gd name="T43" fmla="*/ 148 h 194"/>
                <a:gd name="T44" fmla="*/ 204 w 244"/>
                <a:gd name="T45" fmla="*/ 68 h 194"/>
                <a:gd name="T46" fmla="*/ 69 w 244"/>
                <a:gd name="T47" fmla="*/ 101 h 194"/>
                <a:gd name="T48" fmla="*/ 69 w 244"/>
                <a:gd name="T49" fmla="*/ 484 h 194"/>
                <a:gd name="T50" fmla="*/ 48 w 244"/>
                <a:gd name="T51" fmla="*/ 502 h 194"/>
                <a:gd name="T52" fmla="*/ 21 w 244"/>
                <a:gd name="T53" fmla="*/ 502 h 194"/>
                <a:gd name="T54" fmla="*/ 0 w 244"/>
                <a:gd name="T55" fmla="*/ 484 h 1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4" h="194">
                  <a:moveTo>
                    <a:pt x="0" y="18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7" y="6"/>
                    <a:pt x="27" y="1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36" y="13"/>
                    <a:pt x="57" y="0"/>
                    <a:pt x="87" y="0"/>
                  </a:cubicBezTo>
                  <a:cubicBezTo>
                    <a:pt x="106" y="0"/>
                    <a:pt x="120" y="9"/>
                    <a:pt x="126" y="19"/>
                  </a:cubicBezTo>
                  <a:cubicBezTo>
                    <a:pt x="137" y="15"/>
                    <a:pt x="167" y="0"/>
                    <a:pt x="195" y="0"/>
                  </a:cubicBezTo>
                  <a:cubicBezTo>
                    <a:pt x="222" y="0"/>
                    <a:pt x="244" y="14"/>
                    <a:pt x="244" y="5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44" y="191"/>
                    <a:pt x="241" y="194"/>
                    <a:pt x="237" y="194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1" y="194"/>
                    <a:pt x="218" y="191"/>
                    <a:pt x="218" y="187"/>
                  </a:cubicBezTo>
                  <a:cubicBezTo>
                    <a:pt x="218" y="57"/>
                    <a:pt x="218" y="57"/>
                    <a:pt x="218" y="57"/>
                  </a:cubicBezTo>
                  <a:cubicBezTo>
                    <a:pt x="218" y="37"/>
                    <a:pt x="209" y="26"/>
                    <a:pt x="188" y="26"/>
                  </a:cubicBezTo>
                  <a:cubicBezTo>
                    <a:pt x="166" y="26"/>
                    <a:pt x="135" y="39"/>
                    <a:pt x="135" y="39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5" y="191"/>
                    <a:pt x="132" y="194"/>
                    <a:pt x="128" y="194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2" y="194"/>
                    <a:pt x="109" y="191"/>
                    <a:pt x="109" y="18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37"/>
                    <a:pt x="100" y="26"/>
                    <a:pt x="79" y="26"/>
                  </a:cubicBezTo>
                  <a:cubicBezTo>
                    <a:pt x="57" y="26"/>
                    <a:pt x="27" y="39"/>
                    <a:pt x="27" y="39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91"/>
                    <a:pt x="23" y="194"/>
                    <a:pt x="19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3" y="194"/>
                    <a:pt x="0" y="191"/>
                    <a:pt x="0" y="187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 noEditPoints="1"/>
            </p:cNvSpPr>
            <p:nvPr userDrawn="1"/>
          </p:nvSpPr>
          <p:spPr bwMode="auto">
            <a:xfrm>
              <a:off x="3234" y="1022"/>
              <a:ext cx="253" cy="466"/>
            </a:xfrm>
            <a:custGeom>
              <a:avLst/>
              <a:gdLst>
                <a:gd name="T0" fmla="*/ 67 w 158"/>
                <a:gd name="T1" fmla="*/ 673 h 290"/>
                <a:gd name="T2" fmla="*/ 67 w 158"/>
                <a:gd name="T3" fmla="*/ 720 h 290"/>
                <a:gd name="T4" fmla="*/ 48 w 158"/>
                <a:gd name="T5" fmla="*/ 739 h 290"/>
                <a:gd name="T6" fmla="*/ 18 w 158"/>
                <a:gd name="T7" fmla="*/ 739 h 290"/>
                <a:gd name="T8" fmla="*/ 0 w 158"/>
                <a:gd name="T9" fmla="*/ 720 h 290"/>
                <a:gd name="T10" fmla="*/ 0 w 158"/>
                <a:gd name="T11" fmla="*/ 21 h 290"/>
                <a:gd name="T12" fmla="*/ 18 w 158"/>
                <a:gd name="T13" fmla="*/ 0 h 290"/>
                <a:gd name="T14" fmla="*/ 48 w 158"/>
                <a:gd name="T15" fmla="*/ 0 h 290"/>
                <a:gd name="T16" fmla="*/ 67 w 158"/>
                <a:gd name="T17" fmla="*/ 21 h 290"/>
                <a:gd name="T18" fmla="*/ 67 w 158"/>
                <a:gd name="T19" fmla="*/ 307 h 290"/>
                <a:gd name="T20" fmla="*/ 208 w 158"/>
                <a:gd name="T21" fmla="*/ 235 h 290"/>
                <a:gd name="T22" fmla="*/ 405 w 158"/>
                <a:gd name="T23" fmla="*/ 490 h 290"/>
                <a:gd name="T24" fmla="*/ 208 w 158"/>
                <a:gd name="T25" fmla="*/ 749 h 290"/>
                <a:gd name="T26" fmla="*/ 67 w 158"/>
                <a:gd name="T27" fmla="*/ 673 h 290"/>
                <a:gd name="T28" fmla="*/ 338 w 158"/>
                <a:gd name="T29" fmla="*/ 490 h 290"/>
                <a:gd name="T30" fmla="*/ 208 w 158"/>
                <a:gd name="T31" fmla="*/ 297 h 290"/>
                <a:gd name="T32" fmla="*/ 67 w 158"/>
                <a:gd name="T33" fmla="*/ 392 h 290"/>
                <a:gd name="T34" fmla="*/ 67 w 158"/>
                <a:gd name="T35" fmla="*/ 588 h 290"/>
                <a:gd name="T36" fmla="*/ 208 w 158"/>
                <a:gd name="T37" fmla="*/ 686 h 290"/>
                <a:gd name="T38" fmla="*/ 338 w 158"/>
                <a:gd name="T39" fmla="*/ 490 h 2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8" h="290">
                  <a:moveTo>
                    <a:pt x="26" y="261"/>
                  </a:moveTo>
                  <a:cubicBezTo>
                    <a:pt x="26" y="279"/>
                    <a:pt x="26" y="279"/>
                    <a:pt x="26" y="279"/>
                  </a:cubicBezTo>
                  <a:cubicBezTo>
                    <a:pt x="26" y="283"/>
                    <a:pt x="23" y="286"/>
                    <a:pt x="19" y="286"/>
                  </a:cubicBezTo>
                  <a:cubicBezTo>
                    <a:pt x="7" y="286"/>
                    <a:pt x="7" y="286"/>
                    <a:pt x="7" y="286"/>
                  </a:cubicBezTo>
                  <a:cubicBezTo>
                    <a:pt x="3" y="286"/>
                    <a:pt x="0" y="283"/>
                    <a:pt x="0" y="27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4"/>
                    <a:pt x="26" y="8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34" y="106"/>
                    <a:pt x="55" y="91"/>
                    <a:pt x="81" y="91"/>
                  </a:cubicBezTo>
                  <a:cubicBezTo>
                    <a:pt x="134" y="91"/>
                    <a:pt x="158" y="132"/>
                    <a:pt x="158" y="190"/>
                  </a:cubicBezTo>
                  <a:cubicBezTo>
                    <a:pt x="158" y="249"/>
                    <a:pt x="134" y="290"/>
                    <a:pt x="81" y="290"/>
                  </a:cubicBezTo>
                  <a:cubicBezTo>
                    <a:pt x="55" y="290"/>
                    <a:pt x="34" y="275"/>
                    <a:pt x="26" y="261"/>
                  </a:cubicBezTo>
                  <a:moveTo>
                    <a:pt x="132" y="190"/>
                  </a:moveTo>
                  <a:cubicBezTo>
                    <a:pt x="132" y="137"/>
                    <a:pt x="112" y="115"/>
                    <a:pt x="81" y="115"/>
                  </a:cubicBezTo>
                  <a:cubicBezTo>
                    <a:pt x="53" y="115"/>
                    <a:pt x="33" y="134"/>
                    <a:pt x="26" y="152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33" y="247"/>
                    <a:pt x="53" y="266"/>
                    <a:pt x="81" y="266"/>
                  </a:cubicBezTo>
                  <a:cubicBezTo>
                    <a:pt x="112" y="266"/>
                    <a:pt x="132" y="244"/>
                    <a:pt x="132" y="190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3543" y="1174"/>
              <a:ext cx="154" cy="308"/>
            </a:xfrm>
            <a:custGeom>
              <a:avLst/>
              <a:gdLst>
                <a:gd name="T0" fmla="*/ 0 w 96"/>
                <a:gd name="T1" fmla="*/ 479 h 191"/>
                <a:gd name="T2" fmla="*/ 0 w 96"/>
                <a:gd name="T3" fmla="*/ 18 h 191"/>
                <a:gd name="T4" fmla="*/ 18 w 96"/>
                <a:gd name="T5" fmla="*/ 0 h 191"/>
                <a:gd name="T6" fmla="*/ 48 w 96"/>
                <a:gd name="T7" fmla="*/ 0 h 191"/>
                <a:gd name="T8" fmla="*/ 67 w 96"/>
                <a:gd name="T9" fmla="*/ 18 h 191"/>
                <a:gd name="T10" fmla="*/ 67 w 96"/>
                <a:gd name="T11" fmla="*/ 52 h 191"/>
                <a:gd name="T12" fmla="*/ 188 w 96"/>
                <a:gd name="T13" fmla="*/ 0 h 191"/>
                <a:gd name="T14" fmla="*/ 247 w 96"/>
                <a:gd name="T15" fmla="*/ 37 h 191"/>
                <a:gd name="T16" fmla="*/ 247 w 96"/>
                <a:gd name="T17" fmla="*/ 73 h 191"/>
                <a:gd name="T18" fmla="*/ 229 w 96"/>
                <a:gd name="T19" fmla="*/ 89 h 191"/>
                <a:gd name="T20" fmla="*/ 217 w 96"/>
                <a:gd name="T21" fmla="*/ 85 h 191"/>
                <a:gd name="T22" fmla="*/ 165 w 96"/>
                <a:gd name="T23" fmla="*/ 65 h 191"/>
                <a:gd name="T24" fmla="*/ 67 w 96"/>
                <a:gd name="T25" fmla="*/ 111 h 191"/>
                <a:gd name="T26" fmla="*/ 67 w 96"/>
                <a:gd name="T27" fmla="*/ 479 h 191"/>
                <a:gd name="T28" fmla="*/ 48 w 96"/>
                <a:gd name="T29" fmla="*/ 497 h 191"/>
                <a:gd name="T30" fmla="*/ 18 w 96"/>
                <a:gd name="T31" fmla="*/ 497 h 191"/>
                <a:gd name="T32" fmla="*/ 0 w 96"/>
                <a:gd name="T33" fmla="*/ 479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6" h="191">
                  <a:moveTo>
                    <a:pt x="0" y="18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41" y="7"/>
                    <a:pt x="60" y="0"/>
                    <a:pt x="73" y="0"/>
                  </a:cubicBezTo>
                  <a:cubicBezTo>
                    <a:pt x="84" y="0"/>
                    <a:pt x="96" y="5"/>
                    <a:pt x="96" y="14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32"/>
                    <a:pt x="93" y="34"/>
                    <a:pt x="89" y="34"/>
                  </a:cubicBezTo>
                  <a:cubicBezTo>
                    <a:pt x="87" y="34"/>
                    <a:pt x="86" y="34"/>
                    <a:pt x="84" y="33"/>
                  </a:cubicBezTo>
                  <a:cubicBezTo>
                    <a:pt x="79" y="29"/>
                    <a:pt x="74" y="25"/>
                    <a:pt x="64" y="25"/>
                  </a:cubicBezTo>
                  <a:cubicBezTo>
                    <a:pt x="54" y="25"/>
                    <a:pt x="40" y="32"/>
                    <a:pt x="26" y="43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26" y="188"/>
                    <a:pt x="23" y="191"/>
                    <a:pt x="19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3" y="191"/>
                    <a:pt x="0" y="188"/>
                    <a:pt x="0" y="184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8"/>
            <p:cNvSpPr>
              <a:spLocks noEditPoints="1"/>
            </p:cNvSpPr>
            <p:nvPr userDrawn="1"/>
          </p:nvSpPr>
          <p:spPr bwMode="auto">
            <a:xfrm>
              <a:off x="3736" y="1067"/>
              <a:ext cx="53" cy="415"/>
            </a:xfrm>
            <a:custGeom>
              <a:avLst/>
              <a:gdLst>
                <a:gd name="T0" fmla="*/ 0 w 33"/>
                <a:gd name="T1" fmla="*/ 47 h 258"/>
                <a:gd name="T2" fmla="*/ 43 w 33"/>
                <a:gd name="T3" fmla="*/ 0 h 258"/>
                <a:gd name="T4" fmla="*/ 85 w 33"/>
                <a:gd name="T5" fmla="*/ 47 h 258"/>
                <a:gd name="T6" fmla="*/ 43 w 33"/>
                <a:gd name="T7" fmla="*/ 90 h 258"/>
                <a:gd name="T8" fmla="*/ 0 w 33"/>
                <a:gd name="T9" fmla="*/ 47 h 258"/>
                <a:gd name="T10" fmla="*/ 8 w 33"/>
                <a:gd name="T11" fmla="*/ 650 h 258"/>
                <a:gd name="T12" fmla="*/ 8 w 33"/>
                <a:gd name="T13" fmla="*/ 191 h 258"/>
                <a:gd name="T14" fmla="*/ 29 w 33"/>
                <a:gd name="T15" fmla="*/ 174 h 258"/>
                <a:gd name="T16" fmla="*/ 56 w 33"/>
                <a:gd name="T17" fmla="*/ 174 h 258"/>
                <a:gd name="T18" fmla="*/ 77 w 33"/>
                <a:gd name="T19" fmla="*/ 191 h 258"/>
                <a:gd name="T20" fmla="*/ 77 w 33"/>
                <a:gd name="T21" fmla="*/ 650 h 258"/>
                <a:gd name="T22" fmla="*/ 56 w 33"/>
                <a:gd name="T23" fmla="*/ 668 h 258"/>
                <a:gd name="T24" fmla="*/ 29 w 33"/>
                <a:gd name="T25" fmla="*/ 668 h 258"/>
                <a:gd name="T26" fmla="*/ 8 w 33"/>
                <a:gd name="T27" fmla="*/ 650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8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8"/>
                  </a:cubicBezTo>
                  <a:cubicBezTo>
                    <a:pt x="33" y="27"/>
                    <a:pt x="26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moveTo>
                    <a:pt x="3" y="251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0"/>
                    <a:pt x="7" y="67"/>
                    <a:pt x="11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7" y="67"/>
                    <a:pt x="30" y="70"/>
                    <a:pt x="30" y="74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30" y="255"/>
                    <a:pt x="27" y="258"/>
                    <a:pt x="22" y="258"/>
                  </a:cubicBezTo>
                  <a:cubicBezTo>
                    <a:pt x="11" y="258"/>
                    <a:pt x="11" y="258"/>
                    <a:pt x="11" y="258"/>
                  </a:cubicBezTo>
                  <a:cubicBezTo>
                    <a:pt x="7" y="258"/>
                    <a:pt x="3" y="255"/>
                    <a:pt x="3" y="251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3830" y="1022"/>
              <a:ext cx="270" cy="466"/>
            </a:xfrm>
            <a:custGeom>
              <a:avLst/>
              <a:gdLst>
                <a:gd name="T0" fmla="*/ 0 w 168"/>
                <a:gd name="T1" fmla="*/ 490 h 290"/>
                <a:gd name="T2" fmla="*/ 199 w 168"/>
                <a:gd name="T3" fmla="*/ 235 h 290"/>
                <a:gd name="T4" fmla="*/ 341 w 168"/>
                <a:gd name="T5" fmla="*/ 307 h 290"/>
                <a:gd name="T6" fmla="*/ 341 w 168"/>
                <a:gd name="T7" fmla="*/ 21 h 290"/>
                <a:gd name="T8" fmla="*/ 362 w 168"/>
                <a:gd name="T9" fmla="*/ 0 h 290"/>
                <a:gd name="T10" fmla="*/ 391 w 168"/>
                <a:gd name="T11" fmla="*/ 0 h 290"/>
                <a:gd name="T12" fmla="*/ 411 w 168"/>
                <a:gd name="T13" fmla="*/ 21 h 290"/>
                <a:gd name="T14" fmla="*/ 411 w 168"/>
                <a:gd name="T15" fmla="*/ 668 h 290"/>
                <a:gd name="T16" fmla="*/ 434 w 168"/>
                <a:gd name="T17" fmla="*/ 699 h 290"/>
                <a:gd name="T18" fmla="*/ 434 w 168"/>
                <a:gd name="T19" fmla="*/ 713 h 290"/>
                <a:gd name="T20" fmla="*/ 384 w 168"/>
                <a:gd name="T21" fmla="*/ 746 h 290"/>
                <a:gd name="T22" fmla="*/ 341 w 168"/>
                <a:gd name="T23" fmla="*/ 693 h 290"/>
                <a:gd name="T24" fmla="*/ 341 w 168"/>
                <a:gd name="T25" fmla="*/ 673 h 290"/>
                <a:gd name="T26" fmla="*/ 199 w 168"/>
                <a:gd name="T27" fmla="*/ 749 h 290"/>
                <a:gd name="T28" fmla="*/ 0 w 168"/>
                <a:gd name="T29" fmla="*/ 490 h 290"/>
                <a:gd name="T30" fmla="*/ 341 w 168"/>
                <a:gd name="T31" fmla="*/ 588 h 290"/>
                <a:gd name="T32" fmla="*/ 341 w 168"/>
                <a:gd name="T33" fmla="*/ 392 h 290"/>
                <a:gd name="T34" fmla="*/ 199 w 168"/>
                <a:gd name="T35" fmla="*/ 297 h 290"/>
                <a:gd name="T36" fmla="*/ 69 w 168"/>
                <a:gd name="T37" fmla="*/ 490 h 290"/>
                <a:gd name="T38" fmla="*/ 199 w 168"/>
                <a:gd name="T39" fmla="*/ 686 h 290"/>
                <a:gd name="T40" fmla="*/ 341 w 168"/>
                <a:gd name="T41" fmla="*/ 588 h 2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8" h="290">
                  <a:moveTo>
                    <a:pt x="0" y="190"/>
                  </a:moveTo>
                  <a:cubicBezTo>
                    <a:pt x="0" y="132"/>
                    <a:pt x="25" y="91"/>
                    <a:pt x="77" y="91"/>
                  </a:cubicBezTo>
                  <a:cubicBezTo>
                    <a:pt x="104" y="91"/>
                    <a:pt x="124" y="106"/>
                    <a:pt x="132" y="119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4"/>
                    <a:pt x="135" y="0"/>
                    <a:pt x="14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5" y="0"/>
                    <a:pt x="159" y="4"/>
                    <a:pt x="159" y="8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68"/>
                    <a:pt x="162" y="271"/>
                    <a:pt x="168" y="271"/>
                  </a:cubicBezTo>
                  <a:cubicBezTo>
                    <a:pt x="168" y="276"/>
                    <a:pt x="168" y="276"/>
                    <a:pt x="168" y="276"/>
                  </a:cubicBezTo>
                  <a:cubicBezTo>
                    <a:pt x="168" y="282"/>
                    <a:pt x="163" y="289"/>
                    <a:pt x="149" y="289"/>
                  </a:cubicBezTo>
                  <a:cubicBezTo>
                    <a:pt x="140" y="289"/>
                    <a:pt x="132" y="283"/>
                    <a:pt x="132" y="268"/>
                  </a:cubicBezTo>
                  <a:cubicBezTo>
                    <a:pt x="132" y="261"/>
                    <a:pt x="132" y="261"/>
                    <a:pt x="132" y="261"/>
                  </a:cubicBezTo>
                  <a:cubicBezTo>
                    <a:pt x="124" y="275"/>
                    <a:pt x="104" y="290"/>
                    <a:pt x="77" y="290"/>
                  </a:cubicBezTo>
                  <a:cubicBezTo>
                    <a:pt x="25" y="290"/>
                    <a:pt x="0" y="249"/>
                    <a:pt x="0" y="190"/>
                  </a:cubicBezTo>
                  <a:moveTo>
                    <a:pt x="132" y="228"/>
                  </a:moveTo>
                  <a:cubicBezTo>
                    <a:pt x="132" y="152"/>
                    <a:pt x="132" y="152"/>
                    <a:pt x="132" y="152"/>
                  </a:cubicBezTo>
                  <a:cubicBezTo>
                    <a:pt x="125" y="134"/>
                    <a:pt x="106" y="115"/>
                    <a:pt x="77" y="115"/>
                  </a:cubicBezTo>
                  <a:cubicBezTo>
                    <a:pt x="47" y="115"/>
                    <a:pt x="27" y="137"/>
                    <a:pt x="27" y="190"/>
                  </a:cubicBezTo>
                  <a:cubicBezTo>
                    <a:pt x="27" y="244"/>
                    <a:pt x="47" y="266"/>
                    <a:pt x="77" y="266"/>
                  </a:cubicBezTo>
                  <a:cubicBezTo>
                    <a:pt x="106" y="266"/>
                    <a:pt x="125" y="247"/>
                    <a:pt x="132" y="228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0"/>
            <p:cNvSpPr>
              <a:spLocks noEditPoints="1"/>
            </p:cNvSpPr>
            <p:nvPr userDrawn="1"/>
          </p:nvSpPr>
          <p:spPr bwMode="auto">
            <a:xfrm>
              <a:off x="4133" y="1150"/>
              <a:ext cx="257" cy="475"/>
            </a:xfrm>
            <a:custGeom>
              <a:avLst/>
              <a:gdLst>
                <a:gd name="T0" fmla="*/ 357 w 160"/>
                <a:gd name="T1" fmla="*/ 0 h 295"/>
                <a:gd name="T2" fmla="*/ 413 w 160"/>
                <a:gd name="T3" fmla="*/ 39 h 295"/>
                <a:gd name="T4" fmla="*/ 413 w 160"/>
                <a:gd name="T5" fmla="*/ 76 h 295"/>
                <a:gd name="T6" fmla="*/ 397 w 160"/>
                <a:gd name="T7" fmla="*/ 90 h 295"/>
                <a:gd name="T8" fmla="*/ 384 w 160"/>
                <a:gd name="T9" fmla="*/ 85 h 295"/>
                <a:gd name="T10" fmla="*/ 332 w 160"/>
                <a:gd name="T11" fmla="*/ 64 h 295"/>
                <a:gd name="T12" fmla="*/ 307 w 160"/>
                <a:gd name="T13" fmla="*/ 69 h 295"/>
                <a:gd name="T14" fmla="*/ 361 w 160"/>
                <a:gd name="T15" fmla="*/ 204 h 295"/>
                <a:gd name="T16" fmla="*/ 188 w 160"/>
                <a:gd name="T17" fmla="*/ 382 h 295"/>
                <a:gd name="T18" fmla="*/ 137 w 160"/>
                <a:gd name="T19" fmla="*/ 375 h 295"/>
                <a:gd name="T20" fmla="*/ 108 w 160"/>
                <a:gd name="T21" fmla="*/ 425 h 295"/>
                <a:gd name="T22" fmla="*/ 135 w 160"/>
                <a:gd name="T23" fmla="*/ 475 h 295"/>
                <a:gd name="T24" fmla="*/ 201 w 160"/>
                <a:gd name="T25" fmla="*/ 469 h 295"/>
                <a:gd name="T26" fmla="*/ 400 w 160"/>
                <a:gd name="T27" fmla="*/ 620 h 295"/>
                <a:gd name="T28" fmla="*/ 201 w 160"/>
                <a:gd name="T29" fmla="*/ 765 h 295"/>
                <a:gd name="T30" fmla="*/ 0 w 160"/>
                <a:gd name="T31" fmla="*/ 620 h 295"/>
                <a:gd name="T32" fmla="*/ 72 w 160"/>
                <a:gd name="T33" fmla="*/ 496 h 295"/>
                <a:gd name="T34" fmla="*/ 47 w 160"/>
                <a:gd name="T35" fmla="*/ 425 h 295"/>
                <a:gd name="T36" fmla="*/ 82 w 160"/>
                <a:gd name="T37" fmla="*/ 349 h 295"/>
                <a:gd name="T38" fmla="*/ 16 w 160"/>
                <a:gd name="T39" fmla="*/ 204 h 295"/>
                <a:gd name="T40" fmla="*/ 188 w 160"/>
                <a:gd name="T41" fmla="*/ 29 h 295"/>
                <a:gd name="T42" fmla="*/ 260 w 160"/>
                <a:gd name="T43" fmla="*/ 42 h 295"/>
                <a:gd name="T44" fmla="*/ 357 w 160"/>
                <a:gd name="T45" fmla="*/ 0 h 295"/>
                <a:gd name="T46" fmla="*/ 337 w 160"/>
                <a:gd name="T47" fmla="*/ 620 h 295"/>
                <a:gd name="T48" fmla="*/ 201 w 160"/>
                <a:gd name="T49" fmla="*/ 535 h 295"/>
                <a:gd name="T50" fmla="*/ 63 w 160"/>
                <a:gd name="T51" fmla="*/ 620 h 295"/>
                <a:gd name="T52" fmla="*/ 201 w 160"/>
                <a:gd name="T53" fmla="*/ 705 h 295"/>
                <a:gd name="T54" fmla="*/ 337 w 160"/>
                <a:gd name="T55" fmla="*/ 620 h 295"/>
                <a:gd name="T56" fmla="*/ 297 w 160"/>
                <a:gd name="T57" fmla="*/ 204 h 295"/>
                <a:gd name="T58" fmla="*/ 188 w 160"/>
                <a:gd name="T59" fmla="*/ 84 h 295"/>
                <a:gd name="T60" fmla="*/ 80 w 160"/>
                <a:gd name="T61" fmla="*/ 204 h 295"/>
                <a:gd name="T62" fmla="*/ 188 w 160"/>
                <a:gd name="T63" fmla="*/ 327 h 295"/>
                <a:gd name="T64" fmla="*/ 297 w 160"/>
                <a:gd name="T65" fmla="*/ 204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295">
                  <a:moveTo>
                    <a:pt x="138" y="0"/>
                  </a:moveTo>
                  <a:cubicBezTo>
                    <a:pt x="148" y="0"/>
                    <a:pt x="160" y="6"/>
                    <a:pt x="160" y="15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33"/>
                    <a:pt x="158" y="35"/>
                    <a:pt x="154" y="35"/>
                  </a:cubicBezTo>
                  <a:cubicBezTo>
                    <a:pt x="152" y="35"/>
                    <a:pt x="151" y="35"/>
                    <a:pt x="149" y="33"/>
                  </a:cubicBezTo>
                  <a:cubicBezTo>
                    <a:pt x="143" y="29"/>
                    <a:pt x="139" y="25"/>
                    <a:pt x="129" y="25"/>
                  </a:cubicBezTo>
                  <a:cubicBezTo>
                    <a:pt x="125" y="25"/>
                    <a:pt x="122" y="26"/>
                    <a:pt x="119" y="27"/>
                  </a:cubicBezTo>
                  <a:cubicBezTo>
                    <a:pt x="132" y="39"/>
                    <a:pt x="140" y="57"/>
                    <a:pt x="140" y="79"/>
                  </a:cubicBezTo>
                  <a:cubicBezTo>
                    <a:pt x="140" y="120"/>
                    <a:pt x="112" y="147"/>
                    <a:pt x="73" y="147"/>
                  </a:cubicBezTo>
                  <a:cubicBezTo>
                    <a:pt x="66" y="147"/>
                    <a:pt x="59" y="146"/>
                    <a:pt x="53" y="145"/>
                  </a:cubicBezTo>
                  <a:cubicBezTo>
                    <a:pt x="47" y="148"/>
                    <a:pt x="42" y="155"/>
                    <a:pt x="42" y="164"/>
                  </a:cubicBezTo>
                  <a:cubicBezTo>
                    <a:pt x="42" y="173"/>
                    <a:pt x="46" y="180"/>
                    <a:pt x="52" y="183"/>
                  </a:cubicBezTo>
                  <a:cubicBezTo>
                    <a:pt x="60" y="182"/>
                    <a:pt x="68" y="181"/>
                    <a:pt x="78" y="181"/>
                  </a:cubicBezTo>
                  <a:cubicBezTo>
                    <a:pt x="129" y="181"/>
                    <a:pt x="155" y="205"/>
                    <a:pt x="155" y="239"/>
                  </a:cubicBezTo>
                  <a:cubicBezTo>
                    <a:pt x="155" y="273"/>
                    <a:pt x="129" y="295"/>
                    <a:pt x="78" y="295"/>
                  </a:cubicBezTo>
                  <a:cubicBezTo>
                    <a:pt x="26" y="295"/>
                    <a:pt x="0" y="273"/>
                    <a:pt x="0" y="239"/>
                  </a:cubicBezTo>
                  <a:cubicBezTo>
                    <a:pt x="0" y="218"/>
                    <a:pt x="9" y="201"/>
                    <a:pt x="28" y="191"/>
                  </a:cubicBezTo>
                  <a:cubicBezTo>
                    <a:pt x="21" y="185"/>
                    <a:pt x="18" y="175"/>
                    <a:pt x="18" y="164"/>
                  </a:cubicBezTo>
                  <a:cubicBezTo>
                    <a:pt x="18" y="152"/>
                    <a:pt x="23" y="142"/>
                    <a:pt x="32" y="135"/>
                  </a:cubicBezTo>
                  <a:cubicBezTo>
                    <a:pt x="16" y="123"/>
                    <a:pt x="6" y="103"/>
                    <a:pt x="6" y="79"/>
                  </a:cubicBezTo>
                  <a:cubicBezTo>
                    <a:pt x="6" y="37"/>
                    <a:pt x="34" y="11"/>
                    <a:pt x="73" y="11"/>
                  </a:cubicBezTo>
                  <a:cubicBezTo>
                    <a:pt x="83" y="11"/>
                    <a:pt x="93" y="13"/>
                    <a:pt x="101" y="16"/>
                  </a:cubicBezTo>
                  <a:cubicBezTo>
                    <a:pt x="112" y="5"/>
                    <a:pt x="126" y="0"/>
                    <a:pt x="138" y="0"/>
                  </a:cubicBezTo>
                  <a:moveTo>
                    <a:pt x="131" y="239"/>
                  </a:moveTo>
                  <a:cubicBezTo>
                    <a:pt x="131" y="217"/>
                    <a:pt x="111" y="206"/>
                    <a:pt x="78" y="206"/>
                  </a:cubicBezTo>
                  <a:cubicBezTo>
                    <a:pt x="44" y="206"/>
                    <a:pt x="24" y="217"/>
                    <a:pt x="24" y="239"/>
                  </a:cubicBezTo>
                  <a:cubicBezTo>
                    <a:pt x="24" y="261"/>
                    <a:pt x="44" y="272"/>
                    <a:pt x="78" y="272"/>
                  </a:cubicBezTo>
                  <a:cubicBezTo>
                    <a:pt x="111" y="272"/>
                    <a:pt x="131" y="261"/>
                    <a:pt x="131" y="239"/>
                  </a:cubicBezTo>
                  <a:moveTo>
                    <a:pt x="115" y="79"/>
                  </a:moveTo>
                  <a:cubicBezTo>
                    <a:pt x="115" y="53"/>
                    <a:pt x="102" y="32"/>
                    <a:pt x="73" y="32"/>
                  </a:cubicBezTo>
                  <a:cubicBezTo>
                    <a:pt x="44" y="32"/>
                    <a:pt x="31" y="53"/>
                    <a:pt x="31" y="79"/>
                  </a:cubicBezTo>
                  <a:cubicBezTo>
                    <a:pt x="31" y="105"/>
                    <a:pt x="44" y="126"/>
                    <a:pt x="73" y="126"/>
                  </a:cubicBezTo>
                  <a:cubicBezTo>
                    <a:pt x="102" y="126"/>
                    <a:pt x="115" y="105"/>
                    <a:pt x="115" y="7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1"/>
            <p:cNvSpPr>
              <a:spLocks noEditPoints="1"/>
            </p:cNvSpPr>
            <p:nvPr userDrawn="1"/>
          </p:nvSpPr>
          <p:spPr bwMode="auto">
            <a:xfrm>
              <a:off x="4407" y="1168"/>
              <a:ext cx="244" cy="320"/>
            </a:xfrm>
            <a:custGeom>
              <a:avLst/>
              <a:gdLst>
                <a:gd name="T0" fmla="*/ 0 w 152"/>
                <a:gd name="T1" fmla="*/ 256 h 199"/>
                <a:gd name="T2" fmla="*/ 209 w 152"/>
                <a:gd name="T3" fmla="*/ 0 h 199"/>
                <a:gd name="T4" fmla="*/ 392 w 152"/>
                <a:gd name="T5" fmla="*/ 195 h 199"/>
                <a:gd name="T6" fmla="*/ 387 w 152"/>
                <a:gd name="T7" fmla="*/ 264 h 199"/>
                <a:gd name="T8" fmla="*/ 67 w 152"/>
                <a:gd name="T9" fmla="*/ 264 h 199"/>
                <a:gd name="T10" fmla="*/ 231 w 152"/>
                <a:gd name="T11" fmla="*/ 455 h 199"/>
                <a:gd name="T12" fmla="*/ 361 w 152"/>
                <a:gd name="T13" fmla="*/ 412 h 199"/>
                <a:gd name="T14" fmla="*/ 376 w 152"/>
                <a:gd name="T15" fmla="*/ 405 h 199"/>
                <a:gd name="T16" fmla="*/ 388 w 152"/>
                <a:gd name="T17" fmla="*/ 425 h 199"/>
                <a:gd name="T18" fmla="*/ 388 w 152"/>
                <a:gd name="T19" fmla="*/ 439 h 199"/>
                <a:gd name="T20" fmla="*/ 371 w 152"/>
                <a:gd name="T21" fmla="*/ 471 h 199"/>
                <a:gd name="T22" fmla="*/ 218 w 152"/>
                <a:gd name="T23" fmla="*/ 515 h 199"/>
                <a:gd name="T24" fmla="*/ 0 w 152"/>
                <a:gd name="T25" fmla="*/ 256 h 199"/>
                <a:gd name="T26" fmla="*/ 324 w 152"/>
                <a:gd name="T27" fmla="*/ 209 h 199"/>
                <a:gd name="T28" fmla="*/ 324 w 152"/>
                <a:gd name="T29" fmla="*/ 175 h 199"/>
                <a:gd name="T30" fmla="*/ 214 w 152"/>
                <a:gd name="T31" fmla="*/ 59 h 199"/>
                <a:gd name="T32" fmla="*/ 72 w 152"/>
                <a:gd name="T33" fmla="*/ 209 h 199"/>
                <a:gd name="T34" fmla="*/ 324 w 152"/>
                <a:gd name="T35" fmla="*/ 209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2" h="199">
                  <a:moveTo>
                    <a:pt x="0" y="99"/>
                  </a:moveTo>
                  <a:cubicBezTo>
                    <a:pt x="0" y="41"/>
                    <a:pt x="28" y="0"/>
                    <a:pt x="81" y="0"/>
                  </a:cubicBezTo>
                  <a:cubicBezTo>
                    <a:pt x="127" y="0"/>
                    <a:pt x="152" y="28"/>
                    <a:pt x="152" y="75"/>
                  </a:cubicBezTo>
                  <a:cubicBezTo>
                    <a:pt x="152" y="83"/>
                    <a:pt x="152" y="93"/>
                    <a:pt x="150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48"/>
                    <a:pt x="48" y="176"/>
                    <a:pt x="90" y="176"/>
                  </a:cubicBezTo>
                  <a:cubicBezTo>
                    <a:pt x="115" y="176"/>
                    <a:pt x="133" y="163"/>
                    <a:pt x="140" y="159"/>
                  </a:cubicBezTo>
                  <a:cubicBezTo>
                    <a:pt x="142" y="158"/>
                    <a:pt x="144" y="157"/>
                    <a:pt x="146" y="157"/>
                  </a:cubicBezTo>
                  <a:cubicBezTo>
                    <a:pt x="149" y="157"/>
                    <a:pt x="151" y="160"/>
                    <a:pt x="151" y="164"/>
                  </a:cubicBezTo>
                  <a:cubicBezTo>
                    <a:pt x="151" y="170"/>
                    <a:pt x="151" y="170"/>
                    <a:pt x="151" y="170"/>
                  </a:cubicBezTo>
                  <a:cubicBezTo>
                    <a:pt x="151" y="174"/>
                    <a:pt x="150" y="178"/>
                    <a:pt x="144" y="182"/>
                  </a:cubicBezTo>
                  <a:cubicBezTo>
                    <a:pt x="137" y="186"/>
                    <a:pt x="119" y="199"/>
                    <a:pt x="85" y="199"/>
                  </a:cubicBezTo>
                  <a:cubicBezTo>
                    <a:pt x="27" y="199"/>
                    <a:pt x="0" y="158"/>
                    <a:pt x="0" y="99"/>
                  </a:cubicBezTo>
                  <a:moveTo>
                    <a:pt x="126" y="81"/>
                  </a:moveTo>
                  <a:cubicBezTo>
                    <a:pt x="126" y="76"/>
                    <a:pt x="126" y="72"/>
                    <a:pt x="126" y="68"/>
                  </a:cubicBezTo>
                  <a:cubicBezTo>
                    <a:pt x="126" y="40"/>
                    <a:pt x="107" y="23"/>
                    <a:pt x="83" y="23"/>
                  </a:cubicBezTo>
                  <a:cubicBezTo>
                    <a:pt x="46" y="23"/>
                    <a:pt x="32" y="48"/>
                    <a:pt x="28" y="81"/>
                  </a:cubicBezTo>
                  <a:lnTo>
                    <a:pt x="126" y="81"/>
                  </a:lnTo>
                  <a:close/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2"/>
            <p:cNvSpPr>
              <a:spLocks/>
            </p:cNvSpPr>
            <p:nvPr userDrawn="1"/>
          </p:nvSpPr>
          <p:spPr bwMode="auto">
            <a:xfrm>
              <a:off x="4694" y="1168"/>
              <a:ext cx="193" cy="320"/>
            </a:xfrm>
            <a:custGeom>
              <a:avLst/>
              <a:gdLst>
                <a:gd name="T0" fmla="*/ 23 w 120"/>
                <a:gd name="T1" fmla="*/ 484 h 199"/>
                <a:gd name="T2" fmla="*/ 0 w 120"/>
                <a:gd name="T3" fmla="*/ 450 h 199"/>
                <a:gd name="T4" fmla="*/ 0 w 120"/>
                <a:gd name="T5" fmla="*/ 426 h 199"/>
                <a:gd name="T6" fmla="*/ 16 w 120"/>
                <a:gd name="T7" fmla="*/ 412 h 199"/>
                <a:gd name="T8" fmla="*/ 31 w 120"/>
                <a:gd name="T9" fmla="*/ 413 h 199"/>
                <a:gd name="T10" fmla="*/ 156 w 120"/>
                <a:gd name="T11" fmla="*/ 455 h 199"/>
                <a:gd name="T12" fmla="*/ 243 w 120"/>
                <a:gd name="T13" fmla="*/ 375 h 199"/>
                <a:gd name="T14" fmla="*/ 142 w 120"/>
                <a:gd name="T15" fmla="*/ 280 h 199"/>
                <a:gd name="T16" fmla="*/ 13 w 120"/>
                <a:gd name="T17" fmla="*/ 140 h 199"/>
                <a:gd name="T18" fmla="*/ 156 w 120"/>
                <a:gd name="T19" fmla="*/ 0 h 199"/>
                <a:gd name="T20" fmla="*/ 272 w 120"/>
                <a:gd name="T21" fmla="*/ 31 h 199"/>
                <a:gd name="T22" fmla="*/ 293 w 120"/>
                <a:gd name="T23" fmla="*/ 63 h 199"/>
                <a:gd name="T24" fmla="*/ 293 w 120"/>
                <a:gd name="T25" fmla="*/ 88 h 199"/>
                <a:gd name="T26" fmla="*/ 280 w 120"/>
                <a:gd name="T27" fmla="*/ 103 h 199"/>
                <a:gd name="T28" fmla="*/ 264 w 120"/>
                <a:gd name="T29" fmla="*/ 98 h 199"/>
                <a:gd name="T30" fmla="*/ 161 w 120"/>
                <a:gd name="T31" fmla="*/ 56 h 199"/>
                <a:gd name="T32" fmla="*/ 77 w 120"/>
                <a:gd name="T33" fmla="*/ 132 h 199"/>
                <a:gd name="T34" fmla="*/ 161 w 120"/>
                <a:gd name="T35" fmla="*/ 214 h 199"/>
                <a:gd name="T36" fmla="*/ 310 w 120"/>
                <a:gd name="T37" fmla="*/ 367 h 199"/>
                <a:gd name="T38" fmla="*/ 156 w 120"/>
                <a:gd name="T39" fmla="*/ 515 h 199"/>
                <a:gd name="T40" fmla="*/ 23 w 120"/>
                <a:gd name="T41" fmla="*/ 484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0" h="199">
                  <a:moveTo>
                    <a:pt x="9" y="187"/>
                  </a:moveTo>
                  <a:cubicBezTo>
                    <a:pt x="4" y="183"/>
                    <a:pt x="0" y="179"/>
                    <a:pt x="0" y="17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1"/>
                    <a:pt x="2" y="159"/>
                    <a:pt x="6" y="159"/>
                  </a:cubicBezTo>
                  <a:cubicBezTo>
                    <a:pt x="8" y="159"/>
                    <a:pt x="10" y="159"/>
                    <a:pt x="12" y="160"/>
                  </a:cubicBezTo>
                  <a:cubicBezTo>
                    <a:pt x="20" y="165"/>
                    <a:pt x="35" y="176"/>
                    <a:pt x="60" y="176"/>
                  </a:cubicBezTo>
                  <a:cubicBezTo>
                    <a:pt x="76" y="176"/>
                    <a:pt x="94" y="168"/>
                    <a:pt x="94" y="145"/>
                  </a:cubicBezTo>
                  <a:cubicBezTo>
                    <a:pt x="94" y="125"/>
                    <a:pt x="84" y="115"/>
                    <a:pt x="55" y="108"/>
                  </a:cubicBezTo>
                  <a:cubicBezTo>
                    <a:pt x="32" y="102"/>
                    <a:pt x="5" y="87"/>
                    <a:pt x="5" y="54"/>
                  </a:cubicBezTo>
                  <a:cubicBezTo>
                    <a:pt x="5" y="20"/>
                    <a:pt x="30" y="0"/>
                    <a:pt x="60" y="0"/>
                  </a:cubicBezTo>
                  <a:cubicBezTo>
                    <a:pt x="85" y="0"/>
                    <a:pt x="97" y="7"/>
                    <a:pt x="105" y="12"/>
                  </a:cubicBezTo>
                  <a:cubicBezTo>
                    <a:pt x="111" y="16"/>
                    <a:pt x="113" y="19"/>
                    <a:pt x="113" y="2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3" y="38"/>
                    <a:pt x="112" y="40"/>
                    <a:pt x="108" y="40"/>
                  </a:cubicBezTo>
                  <a:cubicBezTo>
                    <a:pt x="105" y="40"/>
                    <a:pt x="104" y="39"/>
                    <a:pt x="102" y="38"/>
                  </a:cubicBezTo>
                  <a:cubicBezTo>
                    <a:pt x="94" y="33"/>
                    <a:pt x="86" y="22"/>
                    <a:pt x="62" y="22"/>
                  </a:cubicBezTo>
                  <a:cubicBezTo>
                    <a:pt x="42" y="22"/>
                    <a:pt x="30" y="30"/>
                    <a:pt x="30" y="51"/>
                  </a:cubicBezTo>
                  <a:cubicBezTo>
                    <a:pt x="30" y="66"/>
                    <a:pt x="40" y="78"/>
                    <a:pt x="62" y="83"/>
                  </a:cubicBezTo>
                  <a:cubicBezTo>
                    <a:pt x="94" y="91"/>
                    <a:pt x="120" y="105"/>
                    <a:pt x="120" y="142"/>
                  </a:cubicBezTo>
                  <a:cubicBezTo>
                    <a:pt x="120" y="179"/>
                    <a:pt x="92" y="199"/>
                    <a:pt x="60" y="199"/>
                  </a:cubicBezTo>
                  <a:cubicBezTo>
                    <a:pt x="35" y="199"/>
                    <a:pt x="18" y="192"/>
                    <a:pt x="9" y="187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4936" y="1022"/>
              <a:ext cx="228" cy="460"/>
            </a:xfrm>
            <a:custGeom>
              <a:avLst/>
              <a:gdLst>
                <a:gd name="T0" fmla="*/ 0 w 142"/>
                <a:gd name="T1" fmla="*/ 722 h 286"/>
                <a:gd name="T2" fmla="*/ 0 w 142"/>
                <a:gd name="T3" fmla="*/ 21 h 286"/>
                <a:gd name="T4" fmla="*/ 18 w 142"/>
                <a:gd name="T5" fmla="*/ 0 h 286"/>
                <a:gd name="T6" fmla="*/ 50 w 142"/>
                <a:gd name="T7" fmla="*/ 0 h 286"/>
                <a:gd name="T8" fmla="*/ 67 w 142"/>
                <a:gd name="T9" fmla="*/ 21 h 286"/>
                <a:gd name="T10" fmla="*/ 67 w 142"/>
                <a:gd name="T11" fmla="*/ 280 h 286"/>
                <a:gd name="T12" fmla="*/ 222 w 142"/>
                <a:gd name="T13" fmla="*/ 238 h 286"/>
                <a:gd name="T14" fmla="*/ 366 w 142"/>
                <a:gd name="T15" fmla="*/ 391 h 286"/>
                <a:gd name="T16" fmla="*/ 366 w 142"/>
                <a:gd name="T17" fmla="*/ 722 h 286"/>
                <a:gd name="T18" fmla="*/ 348 w 142"/>
                <a:gd name="T19" fmla="*/ 740 h 286"/>
                <a:gd name="T20" fmla="*/ 316 w 142"/>
                <a:gd name="T21" fmla="*/ 740 h 286"/>
                <a:gd name="T22" fmla="*/ 299 w 142"/>
                <a:gd name="T23" fmla="*/ 722 h 286"/>
                <a:gd name="T24" fmla="*/ 299 w 142"/>
                <a:gd name="T25" fmla="*/ 391 h 286"/>
                <a:gd name="T26" fmla="*/ 214 w 142"/>
                <a:gd name="T27" fmla="*/ 306 h 286"/>
                <a:gd name="T28" fmla="*/ 67 w 142"/>
                <a:gd name="T29" fmla="*/ 339 h 286"/>
                <a:gd name="T30" fmla="*/ 67 w 142"/>
                <a:gd name="T31" fmla="*/ 722 h 286"/>
                <a:gd name="T32" fmla="*/ 50 w 142"/>
                <a:gd name="T33" fmla="*/ 740 h 286"/>
                <a:gd name="T34" fmla="*/ 18 w 142"/>
                <a:gd name="T35" fmla="*/ 740 h 286"/>
                <a:gd name="T36" fmla="*/ 0 w 142"/>
                <a:gd name="T37" fmla="*/ 722 h 2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" h="286">
                  <a:moveTo>
                    <a:pt x="0" y="279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4"/>
                    <a:pt x="26" y="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4" y="106"/>
                    <a:pt x="55" y="92"/>
                    <a:pt x="86" y="92"/>
                  </a:cubicBezTo>
                  <a:cubicBezTo>
                    <a:pt x="119" y="92"/>
                    <a:pt x="142" y="106"/>
                    <a:pt x="142" y="151"/>
                  </a:cubicBezTo>
                  <a:cubicBezTo>
                    <a:pt x="142" y="279"/>
                    <a:pt x="142" y="279"/>
                    <a:pt x="142" y="279"/>
                  </a:cubicBezTo>
                  <a:cubicBezTo>
                    <a:pt x="142" y="283"/>
                    <a:pt x="139" y="286"/>
                    <a:pt x="135" y="286"/>
                  </a:cubicBezTo>
                  <a:cubicBezTo>
                    <a:pt x="123" y="286"/>
                    <a:pt x="123" y="286"/>
                    <a:pt x="123" y="286"/>
                  </a:cubicBezTo>
                  <a:cubicBezTo>
                    <a:pt x="119" y="286"/>
                    <a:pt x="116" y="283"/>
                    <a:pt x="116" y="279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16" y="129"/>
                    <a:pt x="105" y="118"/>
                    <a:pt x="83" y="118"/>
                  </a:cubicBezTo>
                  <a:cubicBezTo>
                    <a:pt x="52" y="118"/>
                    <a:pt x="26" y="131"/>
                    <a:pt x="26" y="131"/>
                  </a:cubicBezTo>
                  <a:cubicBezTo>
                    <a:pt x="26" y="279"/>
                    <a:pt x="26" y="279"/>
                    <a:pt x="26" y="279"/>
                  </a:cubicBezTo>
                  <a:cubicBezTo>
                    <a:pt x="26" y="283"/>
                    <a:pt x="23" y="286"/>
                    <a:pt x="19" y="286"/>
                  </a:cubicBezTo>
                  <a:cubicBezTo>
                    <a:pt x="7" y="286"/>
                    <a:pt x="7" y="286"/>
                    <a:pt x="7" y="286"/>
                  </a:cubicBezTo>
                  <a:cubicBezTo>
                    <a:pt x="3" y="286"/>
                    <a:pt x="0" y="283"/>
                    <a:pt x="0" y="27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4"/>
            <p:cNvSpPr>
              <a:spLocks noEditPoints="1"/>
            </p:cNvSpPr>
            <p:nvPr userDrawn="1"/>
          </p:nvSpPr>
          <p:spPr bwMode="auto">
            <a:xfrm>
              <a:off x="5225" y="1067"/>
              <a:ext cx="53" cy="415"/>
            </a:xfrm>
            <a:custGeom>
              <a:avLst/>
              <a:gdLst>
                <a:gd name="T0" fmla="*/ 0 w 33"/>
                <a:gd name="T1" fmla="*/ 47 h 258"/>
                <a:gd name="T2" fmla="*/ 43 w 33"/>
                <a:gd name="T3" fmla="*/ 0 h 258"/>
                <a:gd name="T4" fmla="*/ 85 w 33"/>
                <a:gd name="T5" fmla="*/ 47 h 258"/>
                <a:gd name="T6" fmla="*/ 43 w 33"/>
                <a:gd name="T7" fmla="*/ 90 h 258"/>
                <a:gd name="T8" fmla="*/ 0 w 33"/>
                <a:gd name="T9" fmla="*/ 47 h 258"/>
                <a:gd name="T10" fmla="*/ 8 w 33"/>
                <a:gd name="T11" fmla="*/ 650 h 258"/>
                <a:gd name="T12" fmla="*/ 8 w 33"/>
                <a:gd name="T13" fmla="*/ 191 h 258"/>
                <a:gd name="T14" fmla="*/ 29 w 33"/>
                <a:gd name="T15" fmla="*/ 174 h 258"/>
                <a:gd name="T16" fmla="*/ 56 w 33"/>
                <a:gd name="T17" fmla="*/ 174 h 258"/>
                <a:gd name="T18" fmla="*/ 77 w 33"/>
                <a:gd name="T19" fmla="*/ 191 h 258"/>
                <a:gd name="T20" fmla="*/ 77 w 33"/>
                <a:gd name="T21" fmla="*/ 650 h 258"/>
                <a:gd name="T22" fmla="*/ 56 w 33"/>
                <a:gd name="T23" fmla="*/ 668 h 258"/>
                <a:gd name="T24" fmla="*/ 29 w 33"/>
                <a:gd name="T25" fmla="*/ 668 h 258"/>
                <a:gd name="T26" fmla="*/ 8 w 33"/>
                <a:gd name="T27" fmla="*/ 650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8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8"/>
                  </a:cubicBezTo>
                  <a:cubicBezTo>
                    <a:pt x="33" y="27"/>
                    <a:pt x="26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moveTo>
                    <a:pt x="3" y="251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0"/>
                    <a:pt x="6" y="67"/>
                    <a:pt x="11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7" y="67"/>
                    <a:pt x="30" y="70"/>
                    <a:pt x="30" y="74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30" y="255"/>
                    <a:pt x="27" y="258"/>
                    <a:pt x="22" y="258"/>
                  </a:cubicBezTo>
                  <a:cubicBezTo>
                    <a:pt x="11" y="258"/>
                    <a:pt x="11" y="258"/>
                    <a:pt x="11" y="258"/>
                  </a:cubicBezTo>
                  <a:cubicBezTo>
                    <a:pt x="6" y="258"/>
                    <a:pt x="3" y="255"/>
                    <a:pt x="3" y="251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auto">
            <a:xfrm>
              <a:off x="5340" y="1174"/>
              <a:ext cx="154" cy="308"/>
            </a:xfrm>
            <a:custGeom>
              <a:avLst/>
              <a:gdLst>
                <a:gd name="T0" fmla="*/ 0 w 96"/>
                <a:gd name="T1" fmla="*/ 479 h 191"/>
                <a:gd name="T2" fmla="*/ 0 w 96"/>
                <a:gd name="T3" fmla="*/ 18 h 191"/>
                <a:gd name="T4" fmla="*/ 18 w 96"/>
                <a:gd name="T5" fmla="*/ 0 h 191"/>
                <a:gd name="T6" fmla="*/ 48 w 96"/>
                <a:gd name="T7" fmla="*/ 0 h 191"/>
                <a:gd name="T8" fmla="*/ 67 w 96"/>
                <a:gd name="T9" fmla="*/ 18 h 191"/>
                <a:gd name="T10" fmla="*/ 67 w 96"/>
                <a:gd name="T11" fmla="*/ 52 h 191"/>
                <a:gd name="T12" fmla="*/ 188 w 96"/>
                <a:gd name="T13" fmla="*/ 0 h 191"/>
                <a:gd name="T14" fmla="*/ 247 w 96"/>
                <a:gd name="T15" fmla="*/ 37 h 191"/>
                <a:gd name="T16" fmla="*/ 247 w 96"/>
                <a:gd name="T17" fmla="*/ 73 h 191"/>
                <a:gd name="T18" fmla="*/ 231 w 96"/>
                <a:gd name="T19" fmla="*/ 89 h 191"/>
                <a:gd name="T20" fmla="*/ 218 w 96"/>
                <a:gd name="T21" fmla="*/ 85 h 191"/>
                <a:gd name="T22" fmla="*/ 165 w 96"/>
                <a:gd name="T23" fmla="*/ 65 h 191"/>
                <a:gd name="T24" fmla="*/ 67 w 96"/>
                <a:gd name="T25" fmla="*/ 111 h 191"/>
                <a:gd name="T26" fmla="*/ 67 w 96"/>
                <a:gd name="T27" fmla="*/ 479 h 191"/>
                <a:gd name="T28" fmla="*/ 48 w 96"/>
                <a:gd name="T29" fmla="*/ 497 h 191"/>
                <a:gd name="T30" fmla="*/ 18 w 96"/>
                <a:gd name="T31" fmla="*/ 497 h 191"/>
                <a:gd name="T32" fmla="*/ 0 w 96"/>
                <a:gd name="T33" fmla="*/ 479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6" h="191">
                  <a:moveTo>
                    <a:pt x="0" y="18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41" y="7"/>
                    <a:pt x="60" y="0"/>
                    <a:pt x="73" y="0"/>
                  </a:cubicBezTo>
                  <a:cubicBezTo>
                    <a:pt x="84" y="0"/>
                    <a:pt x="96" y="5"/>
                    <a:pt x="96" y="14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32"/>
                    <a:pt x="93" y="34"/>
                    <a:pt x="90" y="34"/>
                  </a:cubicBezTo>
                  <a:cubicBezTo>
                    <a:pt x="88" y="34"/>
                    <a:pt x="86" y="34"/>
                    <a:pt x="85" y="33"/>
                  </a:cubicBezTo>
                  <a:cubicBezTo>
                    <a:pt x="79" y="29"/>
                    <a:pt x="75" y="25"/>
                    <a:pt x="64" y="25"/>
                  </a:cubicBezTo>
                  <a:cubicBezTo>
                    <a:pt x="54" y="25"/>
                    <a:pt x="40" y="32"/>
                    <a:pt x="26" y="43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26" y="188"/>
                    <a:pt x="23" y="191"/>
                    <a:pt x="19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3" y="191"/>
                    <a:pt x="0" y="188"/>
                    <a:pt x="0" y="184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6"/>
            <p:cNvSpPr>
              <a:spLocks noEditPoints="1"/>
            </p:cNvSpPr>
            <p:nvPr userDrawn="1"/>
          </p:nvSpPr>
          <p:spPr bwMode="auto">
            <a:xfrm>
              <a:off x="5513" y="1168"/>
              <a:ext cx="245" cy="320"/>
            </a:xfrm>
            <a:custGeom>
              <a:avLst/>
              <a:gdLst>
                <a:gd name="T0" fmla="*/ 0 w 153"/>
                <a:gd name="T1" fmla="*/ 256 h 199"/>
                <a:gd name="T2" fmla="*/ 210 w 153"/>
                <a:gd name="T3" fmla="*/ 0 h 199"/>
                <a:gd name="T4" fmla="*/ 392 w 153"/>
                <a:gd name="T5" fmla="*/ 195 h 199"/>
                <a:gd name="T6" fmla="*/ 384 w 153"/>
                <a:gd name="T7" fmla="*/ 264 h 199"/>
                <a:gd name="T8" fmla="*/ 69 w 153"/>
                <a:gd name="T9" fmla="*/ 264 h 199"/>
                <a:gd name="T10" fmla="*/ 234 w 153"/>
                <a:gd name="T11" fmla="*/ 455 h 199"/>
                <a:gd name="T12" fmla="*/ 362 w 153"/>
                <a:gd name="T13" fmla="*/ 412 h 199"/>
                <a:gd name="T14" fmla="*/ 375 w 153"/>
                <a:gd name="T15" fmla="*/ 405 h 199"/>
                <a:gd name="T16" fmla="*/ 389 w 153"/>
                <a:gd name="T17" fmla="*/ 425 h 199"/>
                <a:gd name="T18" fmla="*/ 389 w 153"/>
                <a:gd name="T19" fmla="*/ 439 h 199"/>
                <a:gd name="T20" fmla="*/ 370 w 153"/>
                <a:gd name="T21" fmla="*/ 471 h 199"/>
                <a:gd name="T22" fmla="*/ 221 w 153"/>
                <a:gd name="T23" fmla="*/ 515 h 199"/>
                <a:gd name="T24" fmla="*/ 0 w 153"/>
                <a:gd name="T25" fmla="*/ 256 h 199"/>
                <a:gd name="T26" fmla="*/ 323 w 153"/>
                <a:gd name="T27" fmla="*/ 209 h 199"/>
                <a:gd name="T28" fmla="*/ 325 w 153"/>
                <a:gd name="T29" fmla="*/ 175 h 199"/>
                <a:gd name="T30" fmla="*/ 213 w 153"/>
                <a:gd name="T31" fmla="*/ 59 h 199"/>
                <a:gd name="T32" fmla="*/ 72 w 153"/>
                <a:gd name="T33" fmla="*/ 209 h 199"/>
                <a:gd name="T34" fmla="*/ 323 w 153"/>
                <a:gd name="T35" fmla="*/ 209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3" h="199">
                  <a:moveTo>
                    <a:pt x="0" y="99"/>
                  </a:moveTo>
                  <a:cubicBezTo>
                    <a:pt x="0" y="41"/>
                    <a:pt x="29" y="0"/>
                    <a:pt x="82" y="0"/>
                  </a:cubicBezTo>
                  <a:cubicBezTo>
                    <a:pt x="128" y="0"/>
                    <a:pt x="153" y="28"/>
                    <a:pt x="153" y="75"/>
                  </a:cubicBezTo>
                  <a:cubicBezTo>
                    <a:pt x="153" y="83"/>
                    <a:pt x="152" y="93"/>
                    <a:pt x="150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48"/>
                    <a:pt x="49" y="176"/>
                    <a:pt x="91" y="176"/>
                  </a:cubicBezTo>
                  <a:cubicBezTo>
                    <a:pt x="116" y="176"/>
                    <a:pt x="134" y="163"/>
                    <a:pt x="141" y="159"/>
                  </a:cubicBezTo>
                  <a:cubicBezTo>
                    <a:pt x="143" y="158"/>
                    <a:pt x="145" y="157"/>
                    <a:pt x="146" y="157"/>
                  </a:cubicBezTo>
                  <a:cubicBezTo>
                    <a:pt x="150" y="157"/>
                    <a:pt x="152" y="160"/>
                    <a:pt x="152" y="164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2" y="174"/>
                    <a:pt x="151" y="178"/>
                    <a:pt x="144" y="182"/>
                  </a:cubicBezTo>
                  <a:cubicBezTo>
                    <a:pt x="138" y="186"/>
                    <a:pt x="119" y="199"/>
                    <a:pt x="86" y="199"/>
                  </a:cubicBezTo>
                  <a:cubicBezTo>
                    <a:pt x="28" y="199"/>
                    <a:pt x="0" y="158"/>
                    <a:pt x="0" y="99"/>
                  </a:cubicBezTo>
                  <a:moveTo>
                    <a:pt x="126" y="81"/>
                  </a:moveTo>
                  <a:cubicBezTo>
                    <a:pt x="127" y="76"/>
                    <a:pt x="127" y="72"/>
                    <a:pt x="127" y="68"/>
                  </a:cubicBezTo>
                  <a:cubicBezTo>
                    <a:pt x="127" y="40"/>
                    <a:pt x="108" y="23"/>
                    <a:pt x="83" y="23"/>
                  </a:cubicBezTo>
                  <a:cubicBezTo>
                    <a:pt x="47" y="23"/>
                    <a:pt x="33" y="48"/>
                    <a:pt x="28" y="81"/>
                  </a:cubicBezTo>
                  <a:lnTo>
                    <a:pt x="126" y="81"/>
                  </a:lnTo>
                  <a:close/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2178" y="1672"/>
              <a:ext cx="276" cy="424"/>
            </a:xfrm>
            <a:custGeom>
              <a:avLst/>
              <a:gdLst>
                <a:gd name="T0" fmla="*/ 0 w 172"/>
                <a:gd name="T1" fmla="*/ 344 h 264"/>
                <a:gd name="T2" fmla="*/ 265 w 172"/>
                <a:gd name="T3" fmla="*/ 0 h 264"/>
                <a:gd name="T4" fmla="*/ 417 w 172"/>
                <a:gd name="T5" fmla="*/ 35 h 264"/>
                <a:gd name="T6" fmla="*/ 443 w 172"/>
                <a:gd name="T7" fmla="*/ 72 h 264"/>
                <a:gd name="T8" fmla="*/ 443 w 172"/>
                <a:gd name="T9" fmla="*/ 93 h 264"/>
                <a:gd name="T10" fmla="*/ 425 w 172"/>
                <a:gd name="T11" fmla="*/ 114 h 264"/>
                <a:gd name="T12" fmla="*/ 409 w 172"/>
                <a:gd name="T13" fmla="*/ 108 h 264"/>
                <a:gd name="T14" fmla="*/ 273 w 172"/>
                <a:gd name="T15" fmla="*/ 67 h 264"/>
                <a:gd name="T16" fmla="*/ 75 w 172"/>
                <a:gd name="T17" fmla="*/ 344 h 264"/>
                <a:gd name="T18" fmla="*/ 273 w 172"/>
                <a:gd name="T19" fmla="*/ 614 h 264"/>
                <a:gd name="T20" fmla="*/ 409 w 172"/>
                <a:gd name="T21" fmla="*/ 575 h 264"/>
                <a:gd name="T22" fmla="*/ 425 w 172"/>
                <a:gd name="T23" fmla="*/ 570 h 264"/>
                <a:gd name="T24" fmla="*/ 443 w 172"/>
                <a:gd name="T25" fmla="*/ 588 h 264"/>
                <a:gd name="T26" fmla="*/ 443 w 172"/>
                <a:gd name="T27" fmla="*/ 612 h 264"/>
                <a:gd name="T28" fmla="*/ 417 w 172"/>
                <a:gd name="T29" fmla="*/ 647 h 264"/>
                <a:gd name="T30" fmla="*/ 265 w 172"/>
                <a:gd name="T31" fmla="*/ 681 h 264"/>
                <a:gd name="T32" fmla="*/ 0 w 172"/>
                <a:gd name="T33" fmla="*/ 344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264">
                  <a:moveTo>
                    <a:pt x="0" y="133"/>
                  </a:moveTo>
                  <a:cubicBezTo>
                    <a:pt x="0" y="47"/>
                    <a:pt x="43" y="0"/>
                    <a:pt x="103" y="0"/>
                  </a:cubicBezTo>
                  <a:cubicBezTo>
                    <a:pt x="134" y="0"/>
                    <a:pt x="153" y="9"/>
                    <a:pt x="162" y="14"/>
                  </a:cubicBezTo>
                  <a:cubicBezTo>
                    <a:pt x="167" y="18"/>
                    <a:pt x="172" y="22"/>
                    <a:pt x="172" y="28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41"/>
                    <a:pt x="169" y="44"/>
                    <a:pt x="165" y="44"/>
                  </a:cubicBezTo>
                  <a:cubicBezTo>
                    <a:pt x="163" y="44"/>
                    <a:pt x="161" y="43"/>
                    <a:pt x="159" y="42"/>
                  </a:cubicBezTo>
                  <a:cubicBezTo>
                    <a:pt x="151" y="37"/>
                    <a:pt x="132" y="26"/>
                    <a:pt x="106" y="26"/>
                  </a:cubicBezTo>
                  <a:cubicBezTo>
                    <a:pt x="61" y="26"/>
                    <a:pt x="29" y="61"/>
                    <a:pt x="29" y="133"/>
                  </a:cubicBezTo>
                  <a:cubicBezTo>
                    <a:pt x="29" y="204"/>
                    <a:pt x="61" y="238"/>
                    <a:pt x="106" y="238"/>
                  </a:cubicBezTo>
                  <a:cubicBezTo>
                    <a:pt x="132" y="238"/>
                    <a:pt x="152" y="228"/>
                    <a:pt x="159" y="223"/>
                  </a:cubicBezTo>
                  <a:cubicBezTo>
                    <a:pt x="161" y="222"/>
                    <a:pt x="163" y="221"/>
                    <a:pt x="165" y="221"/>
                  </a:cubicBezTo>
                  <a:cubicBezTo>
                    <a:pt x="169" y="221"/>
                    <a:pt x="172" y="224"/>
                    <a:pt x="172" y="228"/>
                  </a:cubicBezTo>
                  <a:cubicBezTo>
                    <a:pt x="172" y="237"/>
                    <a:pt x="172" y="237"/>
                    <a:pt x="172" y="237"/>
                  </a:cubicBezTo>
                  <a:cubicBezTo>
                    <a:pt x="172" y="243"/>
                    <a:pt x="167" y="247"/>
                    <a:pt x="162" y="251"/>
                  </a:cubicBezTo>
                  <a:cubicBezTo>
                    <a:pt x="154" y="256"/>
                    <a:pt x="134" y="264"/>
                    <a:pt x="103" y="264"/>
                  </a:cubicBezTo>
                  <a:cubicBezTo>
                    <a:pt x="43" y="264"/>
                    <a:pt x="0" y="218"/>
                    <a:pt x="0" y="133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8"/>
            <p:cNvSpPr>
              <a:spLocks noEditPoints="1"/>
            </p:cNvSpPr>
            <p:nvPr userDrawn="1"/>
          </p:nvSpPr>
          <p:spPr bwMode="auto">
            <a:xfrm>
              <a:off x="2479" y="1776"/>
              <a:ext cx="270" cy="320"/>
            </a:xfrm>
            <a:custGeom>
              <a:avLst/>
              <a:gdLst>
                <a:gd name="T0" fmla="*/ 0 w 168"/>
                <a:gd name="T1" fmla="*/ 256 h 199"/>
                <a:gd name="T2" fmla="*/ 217 w 168"/>
                <a:gd name="T3" fmla="*/ 0 h 199"/>
                <a:gd name="T4" fmla="*/ 434 w 168"/>
                <a:gd name="T5" fmla="*/ 256 h 199"/>
                <a:gd name="T6" fmla="*/ 217 w 168"/>
                <a:gd name="T7" fmla="*/ 515 h 199"/>
                <a:gd name="T8" fmla="*/ 0 w 168"/>
                <a:gd name="T9" fmla="*/ 256 h 199"/>
                <a:gd name="T10" fmla="*/ 365 w 168"/>
                <a:gd name="T11" fmla="*/ 256 h 199"/>
                <a:gd name="T12" fmla="*/ 217 w 168"/>
                <a:gd name="T13" fmla="*/ 63 h 199"/>
                <a:gd name="T14" fmla="*/ 68 w 168"/>
                <a:gd name="T15" fmla="*/ 256 h 199"/>
                <a:gd name="T16" fmla="*/ 217 w 168"/>
                <a:gd name="T17" fmla="*/ 452 h 199"/>
                <a:gd name="T18" fmla="*/ 365 w 168"/>
                <a:gd name="T19" fmla="*/ 256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8" h="199">
                  <a:moveTo>
                    <a:pt x="0" y="99"/>
                  </a:moveTo>
                  <a:cubicBezTo>
                    <a:pt x="0" y="41"/>
                    <a:pt x="29" y="0"/>
                    <a:pt x="84" y="0"/>
                  </a:cubicBezTo>
                  <a:cubicBezTo>
                    <a:pt x="139" y="0"/>
                    <a:pt x="168" y="41"/>
                    <a:pt x="168" y="99"/>
                  </a:cubicBezTo>
                  <a:cubicBezTo>
                    <a:pt x="168" y="158"/>
                    <a:pt x="139" y="199"/>
                    <a:pt x="84" y="199"/>
                  </a:cubicBezTo>
                  <a:cubicBezTo>
                    <a:pt x="29" y="199"/>
                    <a:pt x="0" y="158"/>
                    <a:pt x="0" y="99"/>
                  </a:cubicBezTo>
                  <a:moveTo>
                    <a:pt x="141" y="99"/>
                  </a:moveTo>
                  <a:cubicBezTo>
                    <a:pt x="141" y="50"/>
                    <a:pt x="119" y="24"/>
                    <a:pt x="84" y="24"/>
                  </a:cubicBezTo>
                  <a:cubicBezTo>
                    <a:pt x="48" y="24"/>
                    <a:pt x="26" y="50"/>
                    <a:pt x="26" y="99"/>
                  </a:cubicBezTo>
                  <a:cubicBezTo>
                    <a:pt x="26" y="149"/>
                    <a:pt x="48" y="175"/>
                    <a:pt x="84" y="175"/>
                  </a:cubicBezTo>
                  <a:cubicBezTo>
                    <a:pt x="119" y="175"/>
                    <a:pt x="141" y="149"/>
                    <a:pt x="141" y="9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2800" y="1783"/>
              <a:ext cx="243" cy="312"/>
            </a:xfrm>
            <a:custGeom>
              <a:avLst/>
              <a:gdLst>
                <a:gd name="T0" fmla="*/ 0 w 152"/>
                <a:gd name="T1" fmla="*/ 349 h 194"/>
                <a:gd name="T2" fmla="*/ 0 w 152"/>
                <a:gd name="T3" fmla="*/ 18 h 194"/>
                <a:gd name="T4" fmla="*/ 18 w 152"/>
                <a:gd name="T5" fmla="*/ 0 h 194"/>
                <a:gd name="T6" fmla="*/ 48 w 152"/>
                <a:gd name="T7" fmla="*/ 0 h 194"/>
                <a:gd name="T8" fmla="*/ 67 w 152"/>
                <a:gd name="T9" fmla="*/ 18 h 194"/>
                <a:gd name="T10" fmla="*/ 67 w 152"/>
                <a:gd name="T11" fmla="*/ 349 h 194"/>
                <a:gd name="T12" fmla="*/ 153 w 152"/>
                <a:gd name="T13" fmla="*/ 434 h 194"/>
                <a:gd name="T14" fmla="*/ 296 w 152"/>
                <a:gd name="T15" fmla="*/ 370 h 194"/>
                <a:gd name="T16" fmla="*/ 296 w 152"/>
                <a:gd name="T17" fmla="*/ 18 h 194"/>
                <a:gd name="T18" fmla="*/ 315 w 152"/>
                <a:gd name="T19" fmla="*/ 0 h 194"/>
                <a:gd name="T20" fmla="*/ 345 w 152"/>
                <a:gd name="T21" fmla="*/ 0 h 194"/>
                <a:gd name="T22" fmla="*/ 363 w 152"/>
                <a:gd name="T23" fmla="*/ 18 h 194"/>
                <a:gd name="T24" fmla="*/ 363 w 152"/>
                <a:gd name="T25" fmla="*/ 425 h 194"/>
                <a:gd name="T26" fmla="*/ 388 w 152"/>
                <a:gd name="T27" fmla="*/ 455 h 194"/>
                <a:gd name="T28" fmla="*/ 388 w 152"/>
                <a:gd name="T29" fmla="*/ 468 h 194"/>
                <a:gd name="T30" fmla="*/ 341 w 152"/>
                <a:gd name="T31" fmla="*/ 502 h 194"/>
                <a:gd name="T32" fmla="*/ 296 w 152"/>
                <a:gd name="T33" fmla="*/ 447 h 194"/>
                <a:gd name="T34" fmla="*/ 296 w 152"/>
                <a:gd name="T35" fmla="*/ 433 h 194"/>
                <a:gd name="T36" fmla="*/ 133 w 152"/>
                <a:gd name="T37" fmla="*/ 502 h 194"/>
                <a:gd name="T38" fmla="*/ 0 w 152"/>
                <a:gd name="T39" fmla="*/ 349 h 1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194">
                  <a:moveTo>
                    <a:pt x="0" y="13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57"/>
                    <a:pt x="37" y="168"/>
                    <a:pt x="60" y="168"/>
                  </a:cubicBezTo>
                  <a:cubicBezTo>
                    <a:pt x="74" y="168"/>
                    <a:pt x="96" y="160"/>
                    <a:pt x="116" y="143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9" y="0"/>
                    <a:pt x="12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2" y="3"/>
                    <a:pt x="142" y="7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2" y="173"/>
                    <a:pt x="145" y="176"/>
                    <a:pt x="152" y="176"/>
                  </a:cubicBezTo>
                  <a:cubicBezTo>
                    <a:pt x="152" y="181"/>
                    <a:pt x="152" y="181"/>
                    <a:pt x="152" y="181"/>
                  </a:cubicBezTo>
                  <a:cubicBezTo>
                    <a:pt x="152" y="187"/>
                    <a:pt x="146" y="194"/>
                    <a:pt x="133" y="194"/>
                  </a:cubicBezTo>
                  <a:cubicBezTo>
                    <a:pt x="123" y="194"/>
                    <a:pt x="116" y="188"/>
                    <a:pt x="116" y="173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96" y="184"/>
                    <a:pt x="72" y="194"/>
                    <a:pt x="52" y="194"/>
                  </a:cubicBezTo>
                  <a:cubicBezTo>
                    <a:pt x="24" y="194"/>
                    <a:pt x="0" y="180"/>
                    <a:pt x="0" y="135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3096" y="1778"/>
              <a:ext cx="228" cy="312"/>
            </a:xfrm>
            <a:custGeom>
              <a:avLst/>
              <a:gdLst>
                <a:gd name="T0" fmla="*/ 0 w 142"/>
                <a:gd name="T1" fmla="*/ 484 h 194"/>
                <a:gd name="T2" fmla="*/ 0 w 142"/>
                <a:gd name="T3" fmla="*/ 26 h 194"/>
                <a:gd name="T4" fmla="*/ 21 w 142"/>
                <a:gd name="T5" fmla="*/ 8 h 194"/>
                <a:gd name="T6" fmla="*/ 50 w 142"/>
                <a:gd name="T7" fmla="*/ 8 h 194"/>
                <a:gd name="T8" fmla="*/ 69 w 142"/>
                <a:gd name="T9" fmla="*/ 26 h 194"/>
                <a:gd name="T10" fmla="*/ 69 w 142"/>
                <a:gd name="T11" fmla="*/ 42 h 194"/>
                <a:gd name="T12" fmla="*/ 225 w 142"/>
                <a:gd name="T13" fmla="*/ 0 h 194"/>
                <a:gd name="T14" fmla="*/ 366 w 142"/>
                <a:gd name="T15" fmla="*/ 153 h 194"/>
                <a:gd name="T16" fmla="*/ 366 w 142"/>
                <a:gd name="T17" fmla="*/ 484 h 194"/>
                <a:gd name="T18" fmla="*/ 348 w 142"/>
                <a:gd name="T19" fmla="*/ 502 h 194"/>
                <a:gd name="T20" fmla="*/ 316 w 142"/>
                <a:gd name="T21" fmla="*/ 502 h 194"/>
                <a:gd name="T22" fmla="*/ 299 w 142"/>
                <a:gd name="T23" fmla="*/ 484 h 194"/>
                <a:gd name="T24" fmla="*/ 299 w 142"/>
                <a:gd name="T25" fmla="*/ 153 h 194"/>
                <a:gd name="T26" fmla="*/ 214 w 142"/>
                <a:gd name="T27" fmla="*/ 68 h 194"/>
                <a:gd name="T28" fmla="*/ 69 w 142"/>
                <a:gd name="T29" fmla="*/ 101 h 194"/>
                <a:gd name="T30" fmla="*/ 69 w 142"/>
                <a:gd name="T31" fmla="*/ 484 h 194"/>
                <a:gd name="T32" fmla="*/ 50 w 142"/>
                <a:gd name="T33" fmla="*/ 502 h 194"/>
                <a:gd name="T34" fmla="*/ 21 w 142"/>
                <a:gd name="T35" fmla="*/ 502 h 194"/>
                <a:gd name="T36" fmla="*/ 0 w 142"/>
                <a:gd name="T37" fmla="*/ 484 h 1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" h="194">
                  <a:moveTo>
                    <a:pt x="0" y="18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7" y="6"/>
                    <a:pt x="27" y="1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34" y="14"/>
                    <a:pt x="55" y="0"/>
                    <a:pt x="87" y="0"/>
                  </a:cubicBezTo>
                  <a:cubicBezTo>
                    <a:pt x="119" y="0"/>
                    <a:pt x="142" y="14"/>
                    <a:pt x="142" y="59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2" y="191"/>
                    <a:pt x="139" y="194"/>
                    <a:pt x="135" y="194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19" y="194"/>
                    <a:pt x="116" y="191"/>
                    <a:pt x="116" y="187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37"/>
                    <a:pt x="105" y="26"/>
                    <a:pt x="83" y="26"/>
                  </a:cubicBezTo>
                  <a:cubicBezTo>
                    <a:pt x="52" y="26"/>
                    <a:pt x="27" y="39"/>
                    <a:pt x="27" y="39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91"/>
                    <a:pt x="23" y="194"/>
                    <a:pt x="19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3" y="194"/>
                    <a:pt x="0" y="191"/>
                    <a:pt x="0" y="187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1"/>
            <p:cNvSpPr>
              <a:spLocks/>
            </p:cNvSpPr>
            <p:nvPr userDrawn="1"/>
          </p:nvSpPr>
          <p:spPr bwMode="auto">
            <a:xfrm>
              <a:off x="3361" y="1707"/>
              <a:ext cx="138" cy="386"/>
            </a:xfrm>
            <a:custGeom>
              <a:avLst/>
              <a:gdLst>
                <a:gd name="T0" fmla="*/ 56 w 86"/>
                <a:gd name="T1" fmla="*/ 545 h 240"/>
                <a:gd name="T2" fmla="*/ 56 w 86"/>
                <a:gd name="T3" fmla="*/ 175 h 240"/>
                <a:gd name="T4" fmla="*/ 18 w 86"/>
                <a:gd name="T5" fmla="*/ 175 h 240"/>
                <a:gd name="T6" fmla="*/ 0 w 86"/>
                <a:gd name="T7" fmla="*/ 158 h 240"/>
                <a:gd name="T8" fmla="*/ 0 w 86"/>
                <a:gd name="T9" fmla="*/ 140 h 240"/>
                <a:gd name="T10" fmla="*/ 18 w 86"/>
                <a:gd name="T11" fmla="*/ 122 h 240"/>
                <a:gd name="T12" fmla="*/ 56 w 86"/>
                <a:gd name="T13" fmla="*/ 122 h 240"/>
                <a:gd name="T14" fmla="*/ 56 w 86"/>
                <a:gd name="T15" fmla="*/ 21 h 240"/>
                <a:gd name="T16" fmla="*/ 75 w 86"/>
                <a:gd name="T17" fmla="*/ 0 h 240"/>
                <a:gd name="T18" fmla="*/ 103 w 86"/>
                <a:gd name="T19" fmla="*/ 0 h 240"/>
                <a:gd name="T20" fmla="*/ 124 w 86"/>
                <a:gd name="T21" fmla="*/ 21 h 240"/>
                <a:gd name="T22" fmla="*/ 124 w 86"/>
                <a:gd name="T23" fmla="*/ 122 h 240"/>
                <a:gd name="T24" fmla="*/ 199 w 86"/>
                <a:gd name="T25" fmla="*/ 122 h 240"/>
                <a:gd name="T26" fmla="*/ 217 w 86"/>
                <a:gd name="T27" fmla="*/ 140 h 240"/>
                <a:gd name="T28" fmla="*/ 217 w 86"/>
                <a:gd name="T29" fmla="*/ 158 h 240"/>
                <a:gd name="T30" fmla="*/ 199 w 86"/>
                <a:gd name="T31" fmla="*/ 175 h 240"/>
                <a:gd name="T32" fmla="*/ 124 w 86"/>
                <a:gd name="T33" fmla="*/ 175 h 240"/>
                <a:gd name="T34" fmla="*/ 124 w 86"/>
                <a:gd name="T35" fmla="*/ 531 h 240"/>
                <a:gd name="T36" fmla="*/ 157 w 86"/>
                <a:gd name="T37" fmla="*/ 565 h 240"/>
                <a:gd name="T38" fmla="*/ 193 w 86"/>
                <a:gd name="T39" fmla="*/ 558 h 240"/>
                <a:gd name="T40" fmla="*/ 209 w 86"/>
                <a:gd name="T41" fmla="*/ 553 h 240"/>
                <a:gd name="T42" fmla="*/ 221 w 86"/>
                <a:gd name="T43" fmla="*/ 566 h 240"/>
                <a:gd name="T44" fmla="*/ 221 w 86"/>
                <a:gd name="T45" fmla="*/ 579 h 240"/>
                <a:gd name="T46" fmla="*/ 205 w 86"/>
                <a:gd name="T47" fmla="*/ 605 h 240"/>
                <a:gd name="T48" fmla="*/ 128 w 86"/>
                <a:gd name="T49" fmla="*/ 621 h 240"/>
                <a:gd name="T50" fmla="*/ 56 w 86"/>
                <a:gd name="T51" fmla="*/ 545 h 2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6" h="240">
                  <a:moveTo>
                    <a:pt x="22" y="211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0"/>
                    <a:pt x="3" y="47"/>
                    <a:pt x="7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25" y="0"/>
                    <a:pt x="2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5" y="0"/>
                    <a:pt x="48" y="4"/>
                    <a:pt x="48" y="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81" y="47"/>
                    <a:pt x="84" y="50"/>
                    <a:pt x="84" y="54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5"/>
                    <a:pt x="81" y="68"/>
                    <a:pt x="77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8" y="214"/>
                    <a:pt x="53" y="218"/>
                    <a:pt x="61" y="218"/>
                  </a:cubicBezTo>
                  <a:cubicBezTo>
                    <a:pt x="68" y="218"/>
                    <a:pt x="71" y="217"/>
                    <a:pt x="75" y="216"/>
                  </a:cubicBezTo>
                  <a:cubicBezTo>
                    <a:pt x="77" y="215"/>
                    <a:pt x="79" y="214"/>
                    <a:pt x="81" y="214"/>
                  </a:cubicBezTo>
                  <a:cubicBezTo>
                    <a:pt x="84" y="214"/>
                    <a:pt x="86" y="216"/>
                    <a:pt x="86" y="219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9"/>
                    <a:pt x="84" y="233"/>
                    <a:pt x="80" y="234"/>
                  </a:cubicBezTo>
                  <a:cubicBezTo>
                    <a:pt x="72" y="238"/>
                    <a:pt x="65" y="240"/>
                    <a:pt x="50" y="240"/>
                  </a:cubicBezTo>
                  <a:cubicBezTo>
                    <a:pt x="34" y="240"/>
                    <a:pt x="22" y="231"/>
                    <a:pt x="22" y="211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2"/>
            <p:cNvSpPr>
              <a:spLocks/>
            </p:cNvSpPr>
            <p:nvPr userDrawn="1"/>
          </p:nvSpPr>
          <p:spPr bwMode="auto">
            <a:xfrm>
              <a:off x="3537" y="1783"/>
              <a:ext cx="228" cy="450"/>
            </a:xfrm>
            <a:custGeom>
              <a:avLst/>
              <a:gdLst>
                <a:gd name="T0" fmla="*/ 165 w 142"/>
                <a:gd name="T1" fmla="*/ 723 h 280"/>
                <a:gd name="T2" fmla="*/ 47 w 142"/>
                <a:gd name="T3" fmla="*/ 689 h 280"/>
                <a:gd name="T4" fmla="*/ 47 w 142"/>
                <a:gd name="T5" fmla="*/ 656 h 280"/>
                <a:gd name="T6" fmla="*/ 63 w 142"/>
                <a:gd name="T7" fmla="*/ 641 h 280"/>
                <a:gd name="T8" fmla="*/ 93 w 142"/>
                <a:gd name="T9" fmla="*/ 651 h 280"/>
                <a:gd name="T10" fmla="*/ 162 w 142"/>
                <a:gd name="T11" fmla="*/ 661 h 280"/>
                <a:gd name="T12" fmla="*/ 299 w 142"/>
                <a:gd name="T13" fmla="*/ 503 h 280"/>
                <a:gd name="T14" fmla="*/ 299 w 142"/>
                <a:gd name="T15" fmla="*/ 460 h 280"/>
                <a:gd name="T16" fmla="*/ 145 w 142"/>
                <a:gd name="T17" fmla="*/ 501 h 280"/>
                <a:gd name="T18" fmla="*/ 0 w 142"/>
                <a:gd name="T19" fmla="*/ 349 h 280"/>
                <a:gd name="T20" fmla="*/ 0 w 142"/>
                <a:gd name="T21" fmla="*/ 18 h 280"/>
                <a:gd name="T22" fmla="*/ 18 w 142"/>
                <a:gd name="T23" fmla="*/ 0 h 280"/>
                <a:gd name="T24" fmla="*/ 50 w 142"/>
                <a:gd name="T25" fmla="*/ 0 h 280"/>
                <a:gd name="T26" fmla="*/ 67 w 142"/>
                <a:gd name="T27" fmla="*/ 18 h 280"/>
                <a:gd name="T28" fmla="*/ 67 w 142"/>
                <a:gd name="T29" fmla="*/ 349 h 280"/>
                <a:gd name="T30" fmla="*/ 154 w 142"/>
                <a:gd name="T31" fmla="*/ 434 h 280"/>
                <a:gd name="T32" fmla="*/ 299 w 142"/>
                <a:gd name="T33" fmla="*/ 400 h 280"/>
                <a:gd name="T34" fmla="*/ 299 w 142"/>
                <a:gd name="T35" fmla="*/ 18 h 280"/>
                <a:gd name="T36" fmla="*/ 316 w 142"/>
                <a:gd name="T37" fmla="*/ 0 h 280"/>
                <a:gd name="T38" fmla="*/ 348 w 142"/>
                <a:gd name="T39" fmla="*/ 0 h 280"/>
                <a:gd name="T40" fmla="*/ 366 w 142"/>
                <a:gd name="T41" fmla="*/ 18 h 280"/>
                <a:gd name="T42" fmla="*/ 366 w 142"/>
                <a:gd name="T43" fmla="*/ 511 h 280"/>
                <a:gd name="T44" fmla="*/ 165 w 142"/>
                <a:gd name="T45" fmla="*/ 723 h 2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2" h="280">
                  <a:moveTo>
                    <a:pt x="64" y="280"/>
                  </a:moveTo>
                  <a:cubicBezTo>
                    <a:pt x="46" y="280"/>
                    <a:pt x="18" y="276"/>
                    <a:pt x="18" y="267"/>
                  </a:cubicBezTo>
                  <a:cubicBezTo>
                    <a:pt x="18" y="254"/>
                    <a:pt x="18" y="254"/>
                    <a:pt x="18" y="254"/>
                  </a:cubicBezTo>
                  <a:cubicBezTo>
                    <a:pt x="18" y="250"/>
                    <a:pt x="20" y="248"/>
                    <a:pt x="24" y="248"/>
                  </a:cubicBezTo>
                  <a:cubicBezTo>
                    <a:pt x="26" y="248"/>
                    <a:pt x="30" y="250"/>
                    <a:pt x="36" y="252"/>
                  </a:cubicBezTo>
                  <a:cubicBezTo>
                    <a:pt x="42" y="254"/>
                    <a:pt x="51" y="256"/>
                    <a:pt x="63" y="256"/>
                  </a:cubicBezTo>
                  <a:cubicBezTo>
                    <a:pt x="98" y="256"/>
                    <a:pt x="116" y="243"/>
                    <a:pt x="116" y="195"/>
                  </a:cubicBezTo>
                  <a:cubicBezTo>
                    <a:pt x="116" y="178"/>
                    <a:pt x="116" y="178"/>
                    <a:pt x="116" y="178"/>
                  </a:cubicBezTo>
                  <a:cubicBezTo>
                    <a:pt x="108" y="180"/>
                    <a:pt x="88" y="194"/>
                    <a:pt x="56" y="194"/>
                  </a:cubicBezTo>
                  <a:cubicBezTo>
                    <a:pt x="23" y="194"/>
                    <a:pt x="0" y="180"/>
                    <a:pt x="0" y="13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57"/>
                    <a:pt x="37" y="168"/>
                    <a:pt x="60" y="168"/>
                  </a:cubicBezTo>
                  <a:cubicBezTo>
                    <a:pt x="90" y="168"/>
                    <a:pt x="116" y="155"/>
                    <a:pt x="116" y="155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9" y="0"/>
                    <a:pt x="12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2" y="3"/>
                    <a:pt x="142" y="7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42" y="267"/>
                    <a:pt x="98" y="280"/>
                    <a:pt x="64" y="280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3"/>
            <p:cNvSpPr>
              <a:spLocks/>
            </p:cNvSpPr>
            <p:nvPr userDrawn="1"/>
          </p:nvSpPr>
          <p:spPr bwMode="auto">
            <a:xfrm>
              <a:off x="3904" y="1672"/>
              <a:ext cx="274" cy="424"/>
            </a:xfrm>
            <a:custGeom>
              <a:avLst/>
              <a:gdLst>
                <a:gd name="T0" fmla="*/ 0 w 171"/>
                <a:gd name="T1" fmla="*/ 344 h 264"/>
                <a:gd name="T2" fmla="*/ 261 w 171"/>
                <a:gd name="T3" fmla="*/ 0 h 264"/>
                <a:gd name="T4" fmla="*/ 413 w 171"/>
                <a:gd name="T5" fmla="*/ 35 h 264"/>
                <a:gd name="T6" fmla="*/ 439 w 171"/>
                <a:gd name="T7" fmla="*/ 72 h 264"/>
                <a:gd name="T8" fmla="*/ 439 w 171"/>
                <a:gd name="T9" fmla="*/ 93 h 264"/>
                <a:gd name="T10" fmla="*/ 423 w 171"/>
                <a:gd name="T11" fmla="*/ 114 h 264"/>
                <a:gd name="T12" fmla="*/ 409 w 171"/>
                <a:gd name="T13" fmla="*/ 108 h 264"/>
                <a:gd name="T14" fmla="*/ 272 w 171"/>
                <a:gd name="T15" fmla="*/ 67 h 264"/>
                <a:gd name="T16" fmla="*/ 74 w 171"/>
                <a:gd name="T17" fmla="*/ 344 h 264"/>
                <a:gd name="T18" fmla="*/ 272 w 171"/>
                <a:gd name="T19" fmla="*/ 614 h 264"/>
                <a:gd name="T20" fmla="*/ 409 w 171"/>
                <a:gd name="T21" fmla="*/ 575 h 264"/>
                <a:gd name="T22" fmla="*/ 423 w 171"/>
                <a:gd name="T23" fmla="*/ 570 h 264"/>
                <a:gd name="T24" fmla="*/ 439 w 171"/>
                <a:gd name="T25" fmla="*/ 588 h 264"/>
                <a:gd name="T26" fmla="*/ 439 w 171"/>
                <a:gd name="T27" fmla="*/ 612 h 264"/>
                <a:gd name="T28" fmla="*/ 413 w 171"/>
                <a:gd name="T29" fmla="*/ 647 h 264"/>
                <a:gd name="T30" fmla="*/ 261 w 171"/>
                <a:gd name="T31" fmla="*/ 681 h 264"/>
                <a:gd name="T32" fmla="*/ 0 w 171"/>
                <a:gd name="T33" fmla="*/ 344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1" h="264">
                  <a:moveTo>
                    <a:pt x="0" y="133"/>
                  </a:moveTo>
                  <a:cubicBezTo>
                    <a:pt x="0" y="47"/>
                    <a:pt x="43" y="0"/>
                    <a:pt x="102" y="0"/>
                  </a:cubicBezTo>
                  <a:cubicBezTo>
                    <a:pt x="133" y="0"/>
                    <a:pt x="153" y="9"/>
                    <a:pt x="161" y="14"/>
                  </a:cubicBezTo>
                  <a:cubicBezTo>
                    <a:pt x="167" y="18"/>
                    <a:pt x="171" y="22"/>
                    <a:pt x="171" y="28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41"/>
                    <a:pt x="168" y="44"/>
                    <a:pt x="165" y="44"/>
                  </a:cubicBezTo>
                  <a:cubicBezTo>
                    <a:pt x="163" y="44"/>
                    <a:pt x="161" y="43"/>
                    <a:pt x="159" y="42"/>
                  </a:cubicBezTo>
                  <a:cubicBezTo>
                    <a:pt x="151" y="37"/>
                    <a:pt x="132" y="26"/>
                    <a:pt x="106" y="26"/>
                  </a:cubicBezTo>
                  <a:cubicBezTo>
                    <a:pt x="60" y="26"/>
                    <a:pt x="29" y="61"/>
                    <a:pt x="29" y="133"/>
                  </a:cubicBezTo>
                  <a:cubicBezTo>
                    <a:pt x="29" y="204"/>
                    <a:pt x="60" y="238"/>
                    <a:pt x="106" y="238"/>
                  </a:cubicBezTo>
                  <a:cubicBezTo>
                    <a:pt x="132" y="238"/>
                    <a:pt x="151" y="228"/>
                    <a:pt x="159" y="223"/>
                  </a:cubicBezTo>
                  <a:cubicBezTo>
                    <a:pt x="160" y="222"/>
                    <a:pt x="162" y="221"/>
                    <a:pt x="165" y="221"/>
                  </a:cubicBezTo>
                  <a:cubicBezTo>
                    <a:pt x="169" y="221"/>
                    <a:pt x="171" y="224"/>
                    <a:pt x="171" y="228"/>
                  </a:cubicBezTo>
                  <a:cubicBezTo>
                    <a:pt x="171" y="237"/>
                    <a:pt x="171" y="237"/>
                    <a:pt x="171" y="237"/>
                  </a:cubicBezTo>
                  <a:cubicBezTo>
                    <a:pt x="171" y="243"/>
                    <a:pt x="167" y="247"/>
                    <a:pt x="161" y="251"/>
                  </a:cubicBezTo>
                  <a:cubicBezTo>
                    <a:pt x="153" y="256"/>
                    <a:pt x="133" y="264"/>
                    <a:pt x="102" y="264"/>
                  </a:cubicBezTo>
                  <a:cubicBezTo>
                    <a:pt x="43" y="264"/>
                    <a:pt x="0" y="218"/>
                    <a:pt x="0" y="133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 userDrawn="1"/>
          </p:nvSpPr>
          <p:spPr bwMode="auto">
            <a:xfrm>
              <a:off x="4204" y="1776"/>
              <a:ext cx="269" cy="320"/>
            </a:xfrm>
            <a:custGeom>
              <a:avLst/>
              <a:gdLst>
                <a:gd name="T0" fmla="*/ 0 w 168"/>
                <a:gd name="T1" fmla="*/ 256 h 199"/>
                <a:gd name="T2" fmla="*/ 216 w 168"/>
                <a:gd name="T3" fmla="*/ 0 h 199"/>
                <a:gd name="T4" fmla="*/ 431 w 168"/>
                <a:gd name="T5" fmla="*/ 256 h 199"/>
                <a:gd name="T6" fmla="*/ 216 w 168"/>
                <a:gd name="T7" fmla="*/ 515 h 199"/>
                <a:gd name="T8" fmla="*/ 0 w 168"/>
                <a:gd name="T9" fmla="*/ 256 h 199"/>
                <a:gd name="T10" fmla="*/ 363 w 168"/>
                <a:gd name="T11" fmla="*/ 256 h 199"/>
                <a:gd name="T12" fmla="*/ 216 w 168"/>
                <a:gd name="T13" fmla="*/ 63 h 199"/>
                <a:gd name="T14" fmla="*/ 67 w 168"/>
                <a:gd name="T15" fmla="*/ 256 h 199"/>
                <a:gd name="T16" fmla="*/ 216 w 168"/>
                <a:gd name="T17" fmla="*/ 452 h 199"/>
                <a:gd name="T18" fmla="*/ 363 w 168"/>
                <a:gd name="T19" fmla="*/ 256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8" h="199">
                  <a:moveTo>
                    <a:pt x="0" y="99"/>
                  </a:moveTo>
                  <a:cubicBezTo>
                    <a:pt x="0" y="41"/>
                    <a:pt x="29" y="0"/>
                    <a:pt x="84" y="0"/>
                  </a:cubicBezTo>
                  <a:cubicBezTo>
                    <a:pt x="139" y="0"/>
                    <a:pt x="168" y="41"/>
                    <a:pt x="168" y="99"/>
                  </a:cubicBezTo>
                  <a:cubicBezTo>
                    <a:pt x="168" y="158"/>
                    <a:pt x="139" y="199"/>
                    <a:pt x="84" y="199"/>
                  </a:cubicBezTo>
                  <a:cubicBezTo>
                    <a:pt x="29" y="199"/>
                    <a:pt x="0" y="158"/>
                    <a:pt x="0" y="99"/>
                  </a:cubicBezTo>
                  <a:moveTo>
                    <a:pt x="142" y="99"/>
                  </a:moveTo>
                  <a:cubicBezTo>
                    <a:pt x="142" y="50"/>
                    <a:pt x="120" y="24"/>
                    <a:pt x="84" y="24"/>
                  </a:cubicBezTo>
                  <a:cubicBezTo>
                    <a:pt x="49" y="24"/>
                    <a:pt x="26" y="50"/>
                    <a:pt x="26" y="99"/>
                  </a:cubicBezTo>
                  <a:cubicBezTo>
                    <a:pt x="26" y="149"/>
                    <a:pt x="49" y="175"/>
                    <a:pt x="84" y="175"/>
                  </a:cubicBezTo>
                  <a:cubicBezTo>
                    <a:pt x="120" y="175"/>
                    <a:pt x="142" y="149"/>
                    <a:pt x="142" y="9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4524" y="1783"/>
              <a:ext cx="244" cy="312"/>
            </a:xfrm>
            <a:custGeom>
              <a:avLst/>
              <a:gdLst>
                <a:gd name="T0" fmla="*/ 0 w 152"/>
                <a:gd name="T1" fmla="*/ 349 h 194"/>
                <a:gd name="T2" fmla="*/ 0 w 152"/>
                <a:gd name="T3" fmla="*/ 18 h 194"/>
                <a:gd name="T4" fmla="*/ 21 w 152"/>
                <a:gd name="T5" fmla="*/ 0 h 194"/>
                <a:gd name="T6" fmla="*/ 50 w 152"/>
                <a:gd name="T7" fmla="*/ 0 h 194"/>
                <a:gd name="T8" fmla="*/ 69 w 152"/>
                <a:gd name="T9" fmla="*/ 18 h 194"/>
                <a:gd name="T10" fmla="*/ 69 w 152"/>
                <a:gd name="T11" fmla="*/ 349 h 194"/>
                <a:gd name="T12" fmla="*/ 154 w 152"/>
                <a:gd name="T13" fmla="*/ 434 h 194"/>
                <a:gd name="T14" fmla="*/ 299 w 152"/>
                <a:gd name="T15" fmla="*/ 370 h 194"/>
                <a:gd name="T16" fmla="*/ 299 w 152"/>
                <a:gd name="T17" fmla="*/ 18 h 194"/>
                <a:gd name="T18" fmla="*/ 319 w 152"/>
                <a:gd name="T19" fmla="*/ 0 h 194"/>
                <a:gd name="T20" fmla="*/ 348 w 152"/>
                <a:gd name="T21" fmla="*/ 0 h 194"/>
                <a:gd name="T22" fmla="*/ 369 w 152"/>
                <a:gd name="T23" fmla="*/ 18 h 194"/>
                <a:gd name="T24" fmla="*/ 369 w 152"/>
                <a:gd name="T25" fmla="*/ 425 h 194"/>
                <a:gd name="T26" fmla="*/ 392 w 152"/>
                <a:gd name="T27" fmla="*/ 455 h 194"/>
                <a:gd name="T28" fmla="*/ 392 w 152"/>
                <a:gd name="T29" fmla="*/ 468 h 194"/>
                <a:gd name="T30" fmla="*/ 344 w 152"/>
                <a:gd name="T31" fmla="*/ 502 h 194"/>
                <a:gd name="T32" fmla="*/ 299 w 152"/>
                <a:gd name="T33" fmla="*/ 447 h 194"/>
                <a:gd name="T34" fmla="*/ 299 w 152"/>
                <a:gd name="T35" fmla="*/ 433 h 194"/>
                <a:gd name="T36" fmla="*/ 133 w 152"/>
                <a:gd name="T37" fmla="*/ 502 h 194"/>
                <a:gd name="T38" fmla="*/ 0 w 152"/>
                <a:gd name="T39" fmla="*/ 349 h 1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194">
                  <a:moveTo>
                    <a:pt x="0" y="13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7" y="3"/>
                    <a:pt x="27" y="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157"/>
                    <a:pt x="37" y="168"/>
                    <a:pt x="60" y="168"/>
                  </a:cubicBezTo>
                  <a:cubicBezTo>
                    <a:pt x="74" y="168"/>
                    <a:pt x="97" y="160"/>
                    <a:pt x="116" y="143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9" y="0"/>
                    <a:pt x="12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7"/>
                  </a:cubicBezTo>
                  <a:cubicBezTo>
                    <a:pt x="143" y="164"/>
                    <a:pt x="143" y="164"/>
                    <a:pt x="143" y="164"/>
                  </a:cubicBezTo>
                  <a:cubicBezTo>
                    <a:pt x="143" y="173"/>
                    <a:pt x="146" y="176"/>
                    <a:pt x="152" y="176"/>
                  </a:cubicBezTo>
                  <a:cubicBezTo>
                    <a:pt x="152" y="181"/>
                    <a:pt x="152" y="181"/>
                    <a:pt x="152" y="181"/>
                  </a:cubicBezTo>
                  <a:cubicBezTo>
                    <a:pt x="152" y="187"/>
                    <a:pt x="147" y="194"/>
                    <a:pt x="133" y="194"/>
                  </a:cubicBezTo>
                  <a:cubicBezTo>
                    <a:pt x="124" y="194"/>
                    <a:pt x="116" y="188"/>
                    <a:pt x="116" y="173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97" y="184"/>
                    <a:pt x="72" y="194"/>
                    <a:pt x="52" y="194"/>
                  </a:cubicBezTo>
                  <a:cubicBezTo>
                    <a:pt x="24" y="194"/>
                    <a:pt x="0" y="180"/>
                    <a:pt x="0" y="135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4822" y="1778"/>
              <a:ext cx="228" cy="312"/>
            </a:xfrm>
            <a:custGeom>
              <a:avLst/>
              <a:gdLst>
                <a:gd name="T0" fmla="*/ 0 w 142"/>
                <a:gd name="T1" fmla="*/ 484 h 194"/>
                <a:gd name="T2" fmla="*/ 0 w 142"/>
                <a:gd name="T3" fmla="*/ 26 h 194"/>
                <a:gd name="T4" fmla="*/ 18 w 142"/>
                <a:gd name="T5" fmla="*/ 8 h 194"/>
                <a:gd name="T6" fmla="*/ 50 w 142"/>
                <a:gd name="T7" fmla="*/ 8 h 194"/>
                <a:gd name="T8" fmla="*/ 67 w 142"/>
                <a:gd name="T9" fmla="*/ 26 h 194"/>
                <a:gd name="T10" fmla="*/ 67 w 142"/>
                <a:gd name="T11" fmla="*/ 42 h 194"/>
                <a:gd name="T12" fmla="*/ 222 w 142"/>
                <a:gd name="T13" fmla="*/ 0 h 194"/>
                <a:gd name="T14" fmla="*/ 366 w 142"/>
                <a:gd name="T15" fmla="*/ 153 h 194"/>
                <a:gd name="T16" fmla="*/ 366 w 142"/>
                <a:gd name="T17" fmla="*/ 484 h 194"/>
                <a:gd name="T18" fmla="*/ 345 w 142"/>
                <a:gd name="T19" fmla="*/ 502 h 194"/>
                <a:gd name="T20" fmla="*/ 316 w 142"/>
                <a:gd name="T21" fmla="*/ 502 h 194"/>
                <a:gd name="T22" fmla="*/ 297 w 142"/>
                <a:gd name="T23" fmla="*/ 484 h 194"/>
                <a:gd name="T24" fmla="*/ 297 w 142"/>
                <a:gd name="T25" fmla="*/ 153 h 194"/>
                <a:gd name="T26" fmla="*/ 212 w 142"/>
                <a:gd name="T27" fmla="*/ 68 h 194"/>
                <a:gd name="T28" fmla="*/ 67 w 142"/>
                <a:gd name="T29" fmla="*/ 101 h 194"/>
                <a:gd name="T30" fmla="*/ 67 w 142"/>
                <a:gd name="T31" fmla="*/ 484 h 194"/>
                <a:gd name="T32" fmla="*/ 50 w 142"/>
                <a:gd name="T33" fmla="*/ 502 h 194"/>
                <a:gd name="T34" fmla="*/ 18 w 142"/>
                <a:gd name="T35" fmla="*/ 502 h 194"/>
                <a:gd name="T36" fmla="*/ 0 w 142"/>
                <a:gd name="T37" fmla="*/ 484 h 1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" h="194">
                  <a:moveTo>
                    <a:pt x="0" y="18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6" y="6"/>
                    <a:pt x="26" y="1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33" y="14"/>
                    <a:pt x="54" y="0"/>
                    <a:pt x="86" y="0"/>
                  </a:cubicBezTo>
                  <a:cubicBezTo>
                    <a:pt x="118" y="0"/>
                    <a:pt x="142" y="14"/>
                    <a:pt x="142" y="59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2" y="191"/>
                    <a:pt x="139" y="194"/>
                    <a:pt x="134" y="194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18" y="194"/>
                    <a:pt x="115" y="191"/>
                    <a:pt x="115" y="18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5" y="37"/>
                    <a:pt x="105" y="26"/>
                    <a:pt x="82" y="26"/>
                  </a:cubicBezTo>
                  <a:cubicBezTo>
                    <a:pt x="52" y="26"/>
                    <a:pt x="26" y="39"/>
                    <a:pt x="26" y="39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6" y="191"/>
                    <a:pt x="23" y="194"/>
                    <a:pt x="19" y="194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3" y="194"/>
                    <a:pt x="0" y="191"/>
                    <a:pt x="0" y="187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5101" y="1776"/>
              <a:ext cx="231" cy="320"/>
            </a:xfrm>
            <a:custGeom>
              <a:avLst/>
              <a:gdLst>
                <a:gd name="T0" fmla="*/ 0 w 144"/>
                <a:gd name="T1" fmla="*/ 256 h 199"/>
                <a:gd name="T2" fmla="*/ 217 w 144"/>
                <a:gd name="T3" fmla="*/ 0 h 199"/>
                <a:gd name="T4" fmla="*/ 348 w 144"/>
                <a:gd name="T5" fmla="*/ 31 h 199"/>
                <a:gd name="T6" fmla="*/ 371 w 144"/>
                <a:gd name="T7" fmla="*/ 64 h 199"/>
                <a:gd name="T8" fmla="*/ 371 w 144"/>
                <a:gd name="T9" fmla="*/ 82 h 199"/>
                <a:gd name="T10" fmla="*/ 358 w 144"/>
                <a:gd name="T11" fmla="*/ 98 h 199"/>
                <a:gd name="T12" fmla="*/ 342 w 144"/>
                <a:gd name="T13" fmla="*/ 93 h 199"/>
                <a:gd name="T14" fmla="*/ 225 w 144"/>
                <a:gd name="T15" fmla="*/ 59 h 199"/>
                <a:gd name="T16" fmla="*/ 67 w 144"/>
                <a:gd name="T17" fmla="*/ 256 h 199"/>
                <a:gd name="T18" fmla="*/ 225 w 144"/>
                <a:gd name="T19" fmla="*/ 455 h 199"/>
                <a:gd name="T20" fmla="*/ 342 w 144"/>
                <a:gd name="T21" fmla="*/ 420 h 199"/>
                <a:gd name="T22" fmla="*/ 358 w 144"/>
                <a:gd name="T23" fmla="*/ 413 h 199"/>
                <a:gd name="T24" fmla="*/ 371 w 144"/>
                <a:gd name="T25" fmla="*/ 433 h 199"/>
                <a:gd name="T26" fmla="*/ 371 w 144"/>
                <a:gd name="T27" fmla="*/ 450 h 199"/>
                <a:gd name="T28" fmla="*/ 348 w 144"/>
                <a:gd name="T29" fmla="*/ 484 h 199"/>
                <a:gd name="T30" fmla="*/ 217 w 144"/>
                <a:gd name="T31" fmla="*/ 515 h 199"/>
                <a:gd name="T32" fmla="*/ 0 w 144"/>
                <a:gd name="T33" fmla="*/ 256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4" h="199">
                  <a:moveTo>
                    <a:pt x="0" y="99"/>
                  </a:moveTo>
                  <a:cubicBezTo>
                    <a:pt x="0" y="37"/>
                    <a:pt x="34" y="0"/>
                    <a:pt x="84" y="0"/>
                  </a:cubicBezTo>
                  <a:cubicBezTo>
                    <a:pt x="108" y="0"/>
                    <a:pt x="128" y="6"/>
                    <a:pt x="135" y="12"/>
                  </a:cubicBezTo>
                  <a:cubicBezTo>
                    <a:pt x="141" y="16"/>
                    <a:pt x="144" y="20"/>
                    <a:pt x="144" y="25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36"/>
                    <a:pt x="142" y="38"/>
                    <a:pt x="139" y="38"/>
                  </a:cubicBezTo>
                  <a:cubicBezTo>
                    <a:pt x="137" y="38"/>
                    <a:pt x="135" y="38"/>
                    <a:pt x="133" y="36"/>
                  </a:cubicBezTo>
                  <a:cubicBezTo>
                    <a:pt x="126" y="32"/>
                    <a:pt x="107" y="23"/>
                    <a:pt x="87" y="23"/>
                  </a:cubicBezTo>
                  <a:cubicBezTo>
                    <a:pt x="50" y="23"/>
                    <a:pt x="26" y="50"/>
                    <a:pt x="26" y="99"/>
                  </a:cubicBezTo>
                  <a:cubicBezTo>
                    <a:pt x="26" y="149"/>
                    <a:pt x="50" y="176"/>
                    <a:pt x="87" y="176"/>
                  </a:cubicBezTo>
                  <a:cubicBezTo>
                    <a:pt x="107" y="176"/>
                    <a:pt x="126" y="167"/>
                    <a:pt x="133" y="162"/>
                  </a:cubicBezTo>
                  <a:cubicBezTo>
                    <a:pt x="135" y="161"/>
                    <a:pt x="137" y="160"/>
                    <a:pt x="139" y="160"/>
                  </a:cubicBezTo>
                  <a:cubicBezTo>
                    <a:pt x="142" y="160"/>
                    <a:pt x="144" y="163"/>
                    <a:pt x="144" y="167"/>
                  </a:cubicBezTo>
                  <a:cubicBezTo>
                    <a:pt x="144" y="174"/>
                    <a:pt x="144" y="174"/>
                    <a:pt x="144" y="174"/>
                  </a:cubicBezTo>
                  <a:cubicBezTo>
                    <a:pt x="144" y="179"/>
                    <a:pt x="141" y="183"/>
                    <a:pt x="135" y="187"/>
                  </a:cubicBezTo>
                  <a:cubicBezTo>
                    <a:pt x="128" y="192"/>
                    <a:pt x="108" y="199"/>
                    <a:pt x="84" y="199"/>
                  </a:cubicBezTo>
                  <a:cubicBezTo>
                    <a:pt x="34" y="199"/>
                    <a:pt x="0" y="162"/>
                    <a:pt x="0" y="9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8"/>
            <p:cNvSpPr>
              <a:spLocks noEditPoints="1"/>
            </p:cNvSpPr>
            <p:nvPr userDrawn="1"/>
          </p:nvSpPr>
          <p:spPr bwMode="auto">
            <a:xfrm>
              <a:off x="5372" y="1675"/>
              <a:ext cx="55" cy="415"/>
            </a:xfrm>
            <a:custGeom>
              <a:avLst/>
              <a:gdLst>
                <a:gd name="T0" fmla="*/ 0 w 34"/>
                <a:gd name="T1" fmla="*/ 47 h 258"/>
                <a:gd name="T2" fmla="*/ 45 w 34"/>
                <a:gd name="T3" fmla="*/ 0 h 258"/>
                <a:gd name="T4" fmla="*/ 89 w 34"/>
                <a:gd name="T5" fmla="*/ 47 h 258"/>
                <a:gd name="T6" fmla="*/ 45 w 34"/>
                <a:gd name="T7" fmla="*/ 90 h 258"/>
                <a:gd name="T8" fmla="*/ 0 w 34"/>
                <a:gd name="T9" fmla="*/ 47 h 258"/>
                <a:gd name="T10" fmla="*/ 10 w 34"/>
                <a:gd name="T11" fmla="*/ 650 h 258"/>
                <a:gd name="T12" fmla="*/ 10 w 34"/>
                <a:gd name="T13" fmla="*/ 191 h 258"/>
                <a:gd name="T14" fmla="*/ 29 w 34"/>
                <a:gd name="T15" fmla="*/ 174 h 258"/>
                <a:gd name="T16" fmla="*/ 60 w 34"/>
                <a:gd name="T17" fmla="*/ 174 h 258"/>
                <a:gd name="T18" fmla="*/ 79 w 34"/>
                <a:gd name="T19" fmla="*/ 191 h 258"/>
                <a:gd name="T20" fmla="*/ 79 w 34"/>
                <a:gd name="T21" fmla="*/ 650 h 258"/>
                <a:gd name="T22" fmla="*/ 60 w 34"/>
                <a:gd name="T23" fmla="*/ 668 h 258"/>
                <a:gd name="T24" fmla="*/ 29 w 34"/>
                <a:gd name="T25" fmla="*/ 668 h 258"/>
                <a:gd name="T26" fmla="*/ 10 w 34"/>
                <a:gd name="T27" fmla="*/ 650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58">
                  <a:moveTo>
                    <a:pt x="0" y="18"/>
                  </a:move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8"/>
                  </a:cubicBezTo>
                  <a:cubicBezTo>
                    <a:pt x="34" y="27"/>
                    <a:pt x="26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moveTo>
                    <a:pt x="4" y="251"/>
                  </a:moveTo>
                  <a:cubicBezTo>
                    <a:pt x="4" y="74"/>
                    <a:pt x="4" y="74"/>
                    <a:pt x="4" y="74"/>
                  </a:cubicBezTo>
                  <a:cubicBezTo>
                    <a:pt x="4" y="70"/>
                    <a:pt x="7" y="67"/>
                    <a:pt x="11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7"/>
                    <a:pt x="30" y="70"/>
                    <a:pt x="30" y="74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30" y="255"/>
                    <a:pt x="27" y="258"/>
                    <a:pt x="23" y="258"/>
                  </a:cubicBezTo>
                  <a:cubicBezTo>
                    <a:pt x="11" y="258"/>
                    <a:pt x="11" y="258"/>
                    <a:pt x="11" y="258"/>
                  </a:cubicBezTo>
                  <a:cubicBezTo>
                    <a:pt x="7" y="258"/>
                    <a:pt x="4" y="255"/>
                    <a:pt x="4" y="251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5487" y="1631"/>
              <a:ext cx="44" cy="459"/>
            </a:xfrm>
            <a:custGeom>
              <a:avLst/>
              <a:gdLst>
                <a:gd name="T0" fmla="*/ 0 w 27"/>
                <a:gd name="T1" fmla="*/ 722 h 285"/>
                <a:gd name="T2" fmla="*/ 0 w 27"/>
                <a:gd name="T3" fmla="*/ 18 h 285"/>
                <a:gd name="T4" fmla="*/ 21 w 27"/>
                <a:gd name="T5" fmla="*/ 0 h 285"/>
                <a:gd name="T6" fmla="*/ 51 w 27"/>
                <a:gd name="T7" fmla="*/ 0 h 285"/>
                <a:gd name="T8" fmla="*/ 72 w 27"/>
                <a:gd name="T9" fmla="*/ 18 h 285"/>
                <a:gd name="T10" fmla="*/ 72 w 27"/>
                <a:gd name="T11" fmla="*/ 722 h 285"/>
                <a:gd name="T12" fmla="*/ 51 w 27"/>
                <a:gd name="T13" fmla="*/ 739 h 285"/>
                <a:gd name="T14" fmla="*/ 21 w 27"/>
                <a:gd name="T15" fmla="*/ 739 h 285"/>
                <a:gd name="T16" fmla="*/ 0 w 27"/>
                <a:gd name="T17" fmla="*/ 722 h 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85">
                  <a:moveTo>
                    <a:pt x="0" y="27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3"/>
                    <a:pt x="27" y="7"/>
                  </a:cubicBezTo>
                  <a:cubicBezTo>
                    <a:pt x="27" y="278"/>
                    <a:pt x="27" y="278"/>
                    <a:pt x="27" y="278"/>
                  </a:cubicBezTo>
                  <a:cubicBezTo>
                    <a:pt x="27" y="282"/>
                    <a:pt x="23" y="285"/>
                    <a:pt x="19" y="285"/>
                  </a:cubicBezTo>
                  <a:cubicBezTo>
                    <a:pt x="8" y="285"/>
                    <a:pt x="8" y="285"/>
                    <a:pt x="8" y="285"/>
                  </a:cubicBezTo>
                  <a:cubicBezTo>
                    <a:pt x="3" y="285"/>
                    <a:pt x="0" y="282"/>
                    <a:pt x="0" y="278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2" y="1004"/>
              <a:ext cx="1990" cy="676"/>
            </a:xfrm>
            <a:custGeom>
              <a:avLst/>
              <a:gdLst>
                <a:gd name="T0" fmla="*/ 2695 w 1242"/>
                <a:gd name="T1" fmla="*/ 31 h 420"/>
                <a:gd name="T2" fmla="*/ 2618 w 1242"/>
                <a:gd name="T3" fmla="*/ 31 h 420"/>
                <a:gd name="T4" fmla="*/ 2174 w 1242"/>
                <a:gd name="T5" fmla="*/ 480 h 420"/>
                <a:gd name="T6" fmla="*/ 2077 w 1242"/>
                <a:gd name="T7" fmla="*/ 480 h 420"/>
                <a:gd name="T8" fmla="*/ 1633 w 1242"/>
                <a:gd name="T9" fmla="*/ 31 h 420"/>
                <a:gd name="T10" fmla="*/ 1556 w 1242"/>
                <a:gd name="T11" fmla="*/ 31 h 420"/>
                <a:gd name="T12" fmla="*/ 1112 w 1242"/>
                <a:gd name="T13" fmla="*/ 480 h 420"/>
                <a:gd name="T14" fmla="*/ 1014 w 1242"/>
                <a:gd name="T15" fmla="*/ 480 h 420"/>
                <a:gd name="T16" fmla="*/ 570 w 1242"/>
                <a:gd name="T17" fmla="*/ 31 h 420"/>
                <a:gd name="T18" fmla="*/ 493 w 1242"/>
                <a:gd name="T19" fmla="*/ 31 h 420"/>
                <a:gd name="T20" fmla="*/ 0 w 1242"/>
                <a:gd name="T21" fmla="*/ 528 h 420"/>
                <a:gd name="T22" fmla="*/ 0 w 1242"/>
                <a:gd name="T23" fmla="*/ 1088 h 420"/>
                <a:gd name="T24" fmla="*/ 482 w 1242"/>
                <a:gd name="T25" fmla="*/ 600 h 420"/>
                <a:gd name="T26" fmla="*/ 580 w 1242"/>
                <a:gd name="T27" fmla="*/ 600 h 420"/>
                <a:gd name="T28" fmla="*/ 1024 w 1242"/>
                <a:gd name="T29" fmla="*/ 1049 h 420"/>
                <a:gd name="T30" fmla="*/ 1101 w 1242"/>
                <a:gd name="T31" fmla="*/ 1049 h 420"/>
                <a:gd name="T32" fmla="*/ 1546 w 1242"/>
                <a:gd name="T33" fmla="*/ 600 h 420"/>
                <a:gd name="T34" fmla="*/ 1642 w 1242"/>
                <a:gd name="T35" fmla="*/ 600 h 420"/>
                <a:gd name="T36" fmla="*/ 2088 w 1242"/>
                <a:gd name="T37" fmla="*/ 1049 h 420"/>
                <a:gd name="T38" fmla="*/ 2165 w 1242"/>
                <a:gd name="T39" fmla="*/ 1049 h 420"/>
                <a:gd name="T40" fmla="*/ 2608 w 1242"/>
                <a:gd name="T41" fmla="*/ 600 h 420"/>
                <a:gd name="T42" fmla="*/ 2706 w 1242"/>
                <a:gd name="T43" fmla="*/ 600 h 420"/>
                <a:gd name="T44" fmla="*/ 3188 w 1242"/>
                <a:gd name="T45" fmla="*/ 1088 h 420"/>
                <a:gd name="T46" fmla="*/ 3188 w 1242"/>
                <a:gd name="T47" fmla="*/ 528 h 420"/>
                <a:gd name="T48" fmla="*/ 2695 w 1242"/>
                <a:gd name="T49" fmla="*/ 31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42" h="420">
                  <a:moveTo>
                    <a:pt x="1050" y="12"/>
                  </a:moveTo>
                  <a:cubicBezTo>
                    <a:pt x="1039" y="0"/>
                    <a:pt x="1032" y="0"/>
                    <a:pt x="1020" y="12"/>
                  </a:cubicBezTo>
                  <a:cubicBezTo>
                    <a:pt x="847" y="185"/>
                    <a:pt x="847" y="185"/>
                    <a:pt x="847" y="185"/>
                  </a:cubicBezTo>
                  <a:cubicBezTo>
                    <a:pt x="837" y="195"/>
                    <a:pt x="820" y="195"/>
                    <a:pt x="809" y="185"/>
                  </a:cubicBezTo>
                  <a:cubicBezTo>
                    <a:pt x="636" y="12"/>
                    <a:pt x="636" y="12"/>
                    <a:pt x="636" y="12"/>
                  </a:cubicBezTo>
                  <a:cubicBezTo>
                    <a:pt x="625" y="0"/>
                    <a:pt x="617" y="0"/>
                    <a:pt x="606" y="12"/>
                  </a:cubicBezTo>
                  <a:cubicBezTo>
                    <a:pt x="433" y="185"/>
                    <a:pt x="433" y="185"/>
                    <a:pt x="433" y="185"/>
                  </a:cubicBezTo>
                  <a:cubicBezTo>
                    <a:pt x="423" y="195"/>
                    <a:pt x="405" y="195"/>
                    <a:pt x="395" y="185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11" y="0"/>
                    <a:pt x="203" y="0"/>
                    <a:pt x="192" y="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8" y="222"/>
                    <a:pt x="216" y="222"/>
                    <a:pt x="226" y="232"/>
                  </a:cubicBezTo>
                  <a:cubicBezTo>
                    <a:pt x="399" y="405"/>
                    <a:pt x="399" y="405"/>
                    <a:pt x="399" y="405"/>
                  </a:cubicBezTo>
                  <a:cubicBezTo>
                    <a:pt x="410" y="417"/>
                    <a:pt x="418" y="417"/>
                    <a:pt x="429" y="405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12" y="222"/>
                    <a:pt x="630" y="222"/>
                    <a:pt x="640" y="232"/>
                  </a:cubicBezTo>
                  <a:cubicBezTo>
                    <a:pt x="813" y="405"/>
                    <a:pt x="813" y="405"/>
                    <a:pt x="813" y="405"/>
                  </a:cubicBezTo>
                  <a:cubicBezTo>
                    <a:pt x="825" y="417"/>
                    <a:pt x="832" y="417"/>
                    <a:pt x="843" y="405"/>
                  </a:cubicBezTo>
                  <a:cubicBezTo>
                    <a:pt x="1016" y="232"/>
                    <a:pt x="1016" y="232"/>
                    <a:pt x="1016" y="232"/>
                  </a:cubicBezTo>
                  <a:cubicBezTo>
                    <a:pt x="1027" y="222"/>
                    <a:pt x="1044" y="222"/>
                    <a:pt x="1054" y="232"/>
                  </a:cubicBezTo>
                  <a:cubicBezTo>
                    <a:pt x="1242" y="420"/>
                    <a:pt x="1242" y="420"/>
                    <a:pt x="1242" y="420"/>
                  </a:cubicBezTo>
                  <a:cubicBezTo>
                    <a:pt x="1242" y="204"/>
                    <a:pt x="1242" y="204"/>
                    <a:pt x="1242" y="204"/>
                  </a:cubicBezTo>
                  <a:lnTo>
                    <a:pt x="1050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2" y="1442"/>
              <a:ext cx="1990" cy="675"/>
            </a:xfrm>
            <a:custGeom>
              <a:avLst/>
              <a:gdLst>
                <a:gd name="T0" fmla="*/ 2695 w 1242"/>
                <a:gd name="T1" fmla="*/ 31 h 420"/>
                <a:gd name="T2" fmla="*/ 2618 w 1242"/>
                <a:gd name="T3" fmla="*/ 31 h 420"/>
                <a:gd name="T4" fmla="*/ 2174 w 1242"/>
                <a:gd name="T5" fmla="*/ 476 h 420"/>
                <a:gd name="T6" fmla="*/ 2077 w 1242"/>
                <a:gd name="T7" fmla="*/ 476 h 420"/>
                <a:gd name="T8" fmla="*/ 1633 w 1242"/>
                <a:gd name="T9" fmla="*/ 31 h 420"/>
                <a:gd name="T10" fmla="*/ 1556 w 1242"/>
                <a:gd name="T11" fmla="*/ 31 h 420"/>
                <a:gd name="T12" fmla="*/ 1112 w 1242"/>
                <a:gd name="T13" fmla="*/ 476 h 420"/>
                <a:gd name="T14" fmla="*/ 1014 w 1242"/>
                <a:gd name="T15" fmla="*/ 476 h 420"/>
                <a:gd name="T16" fmla="*/ 570 w 1242"/>
                <a:gd name="T17" fmla="*/ 31 h 420"/>
                <a:gd name="T18" fmla="*/ 493 w 1242"/>
                <a:gd name="T19" fmla="*/ 31 h 420"/>
                <a:gd name="T20" fmla="*/ 0 w 1242"/>
                <a:gd name="T21" fmla="*/ 527 h 420"/>
                <a:gd name="T22" fmla="*/ 0 w 1242"/>
                <a:gd name="T23" fmla="*/ 1085 h 420"/>
                <a:gd name="T24" fmla="*/ 482 w 1242"/>
                <a:gd name="T25" fmla="*/ 599 h 420"/>
                <a:gd name="T26" fmla="*/ 580 w 1242"/>
                <a:gd name="T27" fmla="*/ 599 h 420"/>
                <a:gd name="T28" fmla="*/ 1024 w 1242"/>
                <a:gd name="T29" fmla="*/ 1046 h 420"/>
                <a:gd name="T30" fmla="*/ 1101 w 1242"/>
                <a:gd name="T31" fmla="*/ 1046 h 420"/>
                <a:gd name="T32" fmla="*/ 1546 w 1242"/>
                <a:gd name="T33" fmla="*/ 599 h 420"/>
                <a:gd name="T34" fmla="*/ 1642 w 1242"/>
                <a:gd name="T35" fmla="*/ 599 h 420"/>
                <a:gd name="T36" fmla="*/ 2088 w 1242"/>
                <a:gd name="T37" fmla="*/ 1046 h 420"/>
                <a:gd name="T38" fmla="*/ 2165 w 1242"/>
                <a:gd name="T39" fmla="*/ 1046 h 420"/>
                <a:gd name="T40" fmla="*/ 2608 w 1242"/>
                <a:gd name="T41" fmla="*/ 599 h 420"/>
                <a:gd name="T42" fmla="*/ 2706 w 1242"/>
                <a:gd name="T43" fmla="*/ 599 h 420"/>
                <a:gd name="T44" fmla="*/ 3188 w 1242"/>
                <a:gd name="T45" fmla="*/ 1085 h 420"/>
                <a:gd name="T46" fmla="*/ 3188 w 1242"/>
                <a:gd name="T47" fmla="*/ 527 h 420"/>
                <a:gd name="T48" fmla="*/ 2695 w 1242"/>
                <a:gd name="T49" fmla="*/ 31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42" h="420">
                  <a:moveTo>
                    <a:pt x="1050" y="12"/>
                  </a:moveTo>
                  <a:cubicBezTo>
                    <a:pt x="1039" y="0"/>
                    <a:pt x="1032" y="0"/>
                    <a:pt x="1020" y="12"/>
                  </a:cubicBezTo>
                  <a:cubicBezTo>
                    <a:pt x="847" y="184"/>
                    <a:pt x="847" y="184"/>
                    <a:pt x="847" y="184"/>
                  </a:cubicBezTo>
                  <a:cubicBezTo>
                    <a:pt x="837" y="195"/>
                    <a:pt x="820" y="195"/>
                    <a:pt x="809" y="184"/>
                  </a:cubicBezTo>
                  <a:cubicBezTo>
                    <a:pt x="636" y="12"/>
                    <a:pt x="636" y="12"/>
                    <a:pt x="636" y="12"/>
                  </a:cubicBezTo>
                  <a:cubicBezTo>
                    <a:pt x="625" y="0"/>
                    <a:pt x="617" y="0"/>
                    <a:pt x="606" y="12"/>
                  </a:cubicBezTo>
                  <a:cubicBezTo>
                    <a:pt x="433" y="184"/>
                    <a:pt x="433" y="184"/>
                    <a:pt x="433" y="184"/>
                  </a:cubicBezTo>
                  <a:cubicBezTo>
                    <a:pt x="423" y="195"/>
                    <a:pt x="405" y="195"/>
                    <a:pt x="395" y="184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11" y="0"/>
                    <a:pt x="203" y="0"/>
                    <a:pt x="192" y="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8" y="222"/>
                    <a:pt x="216" y="222"/>
                    <a:pt x="226" y="232"/>
                  </a:cubicBezTo>
                  <a:cubicBezTo>
                    <a:pt x="399" y="405"/>
                    <a:pt x="399" y="405"/>
                    <a:pt x="399" y="405"/>
                  </a:cubicBezTo>
                  <a:cubicBezTo>
                    <a:pt x="410" y="417"/>
                    <a:pt x="418" y="417"/>
                    <a:pt x="429" y="405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12" y="222"/>
                    <a:pt x="630" y="222"/>
                    <a:pt x="640" y="232"/>
                  </a:cubicBezTo>
                  <a:cubicBezTo>
                    <a:pt x="813" y="405"/>
                    <a:pt x="813" y="405"/>
                    <a:pt x="813" y="405"/>
                  </a:cubicBezTo>
                  <a:cubicBezTo>
                    <a:pt x="825" y="417"/>
                    <a:pt x="832" y="417"/>
                    <a:pt x="843" y="405"/>
                  </a:cubicBezTo>
                  <a:cubicBezTo>
                    <a:pt x="1016" y="232"/>
                    <a:pt x="1016" y="232"/>
                    <a:pt x="1016" y="232"/>
                  </a:cubicBezTo>
                  <a:cubicBezTo>
                    <a:pt x="1027" y="222"/>
                    <a:pt x="1044" y="222"/>
                    <a:pt x="1054" y="232"/>
                  </a:cubicBezTo>
                  <a:cubicBezTo>
                    <a:pt x="1242" y="420"/>
                    <a:pt x="1242" y="420"/>
                    <a:pt x="1242" y="420"/>
                  </a:cubicBezTo>
                  <a:cubicBezTo>
                    <a:pt x="1242" y="204"/>
                    <a:pt x="1242" y="204"/>
                    <a:pt x="1242" y="204"/>
                  </a:cubicBezTo>
                  <a:lnTo>
                    <a:pt x="105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7191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079500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1439863" indent="-179388" algn="l" rtl="0" eaLnBrk="0" fontAlgn="base" hangingPunct="0"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1163"/>
            <a:ext cx="2552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12"/>
          <p:cNvGrpSpPr>
            <a:grpSpLocks noChangeAspect="1"/>
          </p:cNvGrpSpPr>
          <p:nvPr userDrawn="1"/>
        </p:nvGrpSpPr>
        <p:grpSpPr bwMode="auto">
          <a:xfrm>
            <a:off x="394918" y="475608"/>
            <a:ext cx="3372206" cy="717550"/>
            <a:chOff x="0" y="1007"/>
            <a:chExt cx="5760" cy="1226"/>
          </a:xfrm>
        </p:grpSpPr>
        <p:sp>
          <p:nvSpPr>
            <p:cNvPr id="70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0" y="1007"/>
              <a:ext cx="5760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2178" y="1063"/>
              <a:ext cx="276" cy="425"/>
            </a:xfrm>
            <a:custGeom>
              <a:avLst/>
              <a:gdLst>
                <a:gd name="T0" fmla="*/ 0 w 172"/>
                <a:gd name="T1" fmla="*/ 343 h 264"/>
                <a:gd name="T2" fmla="*/ 265 w 172"/>
                <a:gd name="T3" fmla="*/ 0 h 264"/>
                <a:gd name="T4" fmla="*/ 417 w 172"/>
                <a:gd name="T5" fmla="*/ 37 h 264"/>
                <a:gd name="T6" fmla="*/ 443 w 172"/>
                <a:gd name="T7" fmla="*/ 72 h 264"/>
                <a:gd name="T8" fmla="*/ 443 w 172"/>
                <a:gd name="T9" fmla="*/ 93 h 264"/>
                <a:gd name="T10" fmla="*/ 425 w 172"/>
                <a:gd name="T11" fmla="*/ 111 h 264"/>
                <a:gd name="T12" fmla="*/ 409 w 172"/>
                <a:gd name="T13" fmla="*/ 106 h 264"/>
                <a:gd name="T14" fmla="*/ 273 w 172"/>
                <a:gd name="T15" fmla="*/ 68 h 264"/>
                <a:gd name="T16" fmla="*/ 75 w 172"/>
                <a:gd name="T17" fmla="*/ 343 h 264"/>
                <a:gd name="T18" fmla="*/ 273 w 172"/>
                <a:gd name="T19" fmla="*/ 617 h 264"/>
                <a:gd name="T20" fmla="*/ 409 w 172"/>
                <a:gd name="T21" fmla="*/ 578 h 264"/>
                <a:gd name="T22" fmla="*/ 425 w 172"/>
                <a:gd name="T23" fmla="*/ 573 h 264"/>
                <a:gd name="T24" fmla="*/ 443 w 172"/>
                <a:gd name="T25" fmla="*/ 591 h 264"/>
                <a:gd name="T26" fmla="*/ 443 w 172"/>
                <a:gd name="T27" fmla="*/ 615 h 264"/>
                <a:gd name="T28" fmla="*/ 417 w 172"/>
                <a:gd name="T29" fmla="*/ 650 h 264"/>
                <a:gd name="T30" fmla="*/ 265 w 172"/>
                <a:gd name="T31" fmla="*/ 684 h 264"/>
                <a:gd name="T32" fmla="*/ 0 w 172"/>
                <a:gd name="T33" fmla="*/ 343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264">
                  <a:moveTo>
                    <a:pt x="0" y="132"/>
                  </a:moveTo>
                  <a:cubicBezTo>
                    <a:pt x="0" y="47"/>
                    <a:pt x="43" y="0"/>
                    <a:pt x="103" y="0"/>
                  </a:cubicBezTo>
                  <a:cubicBezTo>
                    <a:pt x="134" y="0"/>
                    <a:pt x="153" y="9"/>
                    <a:pt x="162" y="14"/>
                  </a:cubicBezTo>
                  <a:cubicBezTo>
                    <a:pt x="167" y="18"/>
                    <a:pt x="172" y="22"/>
                    <a:pt x="172" y="28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41"/>
                    <a:pt x="169" y="43"/>
                    <a:pt x="165" y="43"/>
                  </a:cubicBezTo>
                  <a:cubicBezTo>
                    <a:pt x="163" y="43"/>
                    <a:pt x="161" y="43"/>
                    <a:pt x="159" y="41"/>
                  </a:cubicBezTo>
                  <a:cubicBezTo>
                    <a:pt x="151" y="37"/>
                    <a:pt x="132" y="26"/>
                    <a:pt x="106" y="26"/>
                  </a:cubicBezTo>
                  <a:cubicBezTo>
                    <a:pt x="61" y="26"/>
                    <a:pt x="29" y="61"/>
                    <a:pt x="29" y="132"/>
                  </a:cubicBezTo>
                  <a:cubicBezTo>
                    <a:pt x="29" y="203"/>
                    <a:pt x="61" y="238"/>
                    <a:pt x="106" y="238"/>
                  </a:cubicBezTo>
                  <a:cubicBezTo>
                    <a:pt x="132" y="238"/>
                    <a:pt x="152" y="228"/>
                    <a:pt x="159" y="223"/>
                  </a:cubicBezTo>
                  <a:cubicBezTo>
                    <a:pt x="161" y="222"/>
                    <a:pt x="163" y="221"/>
                    <a:pt x="165" y="221"/>
                  </a:cubicBezTo>
                  <a:cubicBezTo>
                    <a:pt x="169" y="221"/>
                    <a:pt x="172" y="224"/>
                    <a:pt x="172" y="228"/>
                  </a:cubicBezTo>
                  <a:cubicBezTo>
                    <a:pt x="172" y="237"/>
                    <a:pt x="172" y="237"/>
                    <a:pt x="172" y="237"/>
                  </a:cubicBezTo>
                  <a:cubicBezTo>
                    <a:pt x="172" y="243"/>
                    <a:pt x="167" y="247"/>
                    <a:pt x="162" y="251"/>
                  </a:cubicBezTo>
                  <a:cubicBezTo>
                    <a:pt x="154" y="256"/>
                    <a:pt x="134" y="264"/>
                    <a:pt x="103" y="264"/>
                  </a:cubicBezTo>
                  <a:cubicBezTo>
                    <a:pt x="43" y="264"/>
                    <a:pt x="0" y="218"/>
                    <a:pt x="0" y="132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"/>
            <p:cNvSpPr>
              <a:spLocks noEditPoints="1"/>
            </p:cNvSpPr>
            <p:nvPr userDrawn="1"/>
          </p:nvSpPr>
          <p:spPr bwMode="auto">
            <a:xfrm>
              <a:off x="2486" y="1168"/>
              <a:ext cx="239" cy="319"/>
            </a:xfrm>
            <a:custGeom>
              <a:avLst/>
              <a:gdLst>
                <a:gd name="T0" fmla="*/ 0 w 149"/>
                <a:gd name="T1" fmla="*/ 364 h 198"/>
                <a:gd name="T2" fmla="*/ 199 w 149"/>
                <a:gd name="T3" fmla="*/ 197 h 198"/>
                <a:gd name="T4" fmla="*/ 290 w 149"/>
                <a:gd name="T5" fmla="*/ 205 h 198"/>
                <a:gd name="T6" fmla="*/ 290 w 149"/>
                <a:gd name="T7" fmla="*/ 200 h 198"/>
                <a:gd name="T8" fmla="*/ 205 w 149"/>
                <a:gd name="T9" fmla="*/ 60 h 198"/>
                <a:gd name="T10" fmla="*/ 59 w 149"/>
                <a:gd name="T11" fmla="*/ 102 h 198"/>
                <a:gd name="T12" fmla="*/ 47 w 149"/>
                <a:gd name="T13" fmla="*/ 106 h 198"/>
                <a:gd name="T14" fmla="*/ 30 w 149"/>
                <a:gd name="T15" fmla="*/ 89 h 198"/>
                <a:gd name="T16" fmla="*/ 30 w 149"/>
                <a:gd name="T17" fmla="*/ 60 h 198"/>
                <a:gd name="T18" fmla="*/ 55 w 149"/>
                <a:gd name="T19" fmla="*/ 31 h 198"/>
                <a:gd name="T20" fmla="*/ 213 w 149"/>
                <a:gd name="T21" fmla="*/ 0 h 198"/>
                <a:gd name="T22" fmla="*/ 361 w 149"/>
                <a:gd name="T23" fmla="*/ 169 h 198"/>
                <a:gd name="T24" fmla="*/ 361 w 149"/>
                <a:gd name="T25" fmla="*/ 437 h 198"/>
                <a:gd name="T26" fmla="*/ 383 w 149"/>
                <a:gd name="T27" fmla="*/ 467 h 198"/>
                <a:gd name="T28" fmla="*/ 383 w 149"/>
                <a:gd name="T29" fmla="*/ 480 h 198"/>
                <a:gd name="T30" fmla="*/ 335 w 149"/>
                <a:gd name="T31" fmla="*/ 514 h 198"/>
                <a:gd name="T32" fmla="*/ 290 w 149"/>
                <a:gd name="T33" fmla="*/ 459 h 198"/>
                <a:gd name="T34" fmla="*/ 290 w 149"/>
                <a:gd name="T35" fmla="*/ 451 h 198"/>
                <a:gd name="T36" fmla="*/ 154 w 149"/>
                <a:gd name="T37" fmla="*/ 514 h 198"/>
                <a:gd name="T38" fmla="*/ 0 w 149"/>
                <a:gd name="T39" fmla="*/ 364 h 198"/>
                <a:gd name="T40" fmla="*/ 290 w 149"/>
                <a:gd name="T41" fmla="*/ 390 h 198"/>
                <a:gd name="T42" fmla="*/ 290 w 149"/>
                <a:gd name="T43" fmla="*/ 263 h 198"/>
                <a:gd name="T44" fmla="*/ 209 w 149"/>
                <a:gd name="T45" fmla="*/ 251 h 198"/>
                <a:gd name="T46" fmla="*/ 69 w 149"/>
                <a:gd name="T47" fmla="*/ 361 h 198"/>
                <a:gd name="T48" fmla="*/ 167 w 149"/>
                <a:gd name="T49" fmla="*/ 458 h 198"/>
                <a:gd name="T50" fmla="*/ 290 w 149"/>
                <a:gd name="T51" fmla="*/ 390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9" h="198">
                  <a:moveTo>
                    <a:pt x="0" y="140"/>
                  </a:moveTo>
                  <a:cubicBezTo>
                    <a:pt x="0" y="110"/>
                    <a:pt x="19" y="76"/>
                    <a:pt x="77" y="76"/>
                  </a:cubicBezTo>
                  <a:cubicBezTo>
                    <a:pt x="87" y="76"/>
                    <a:pt x="101" y="77"/>
                    <a:pt x="113" y="79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41"/>
                    <a:pt x="111" y="23"/>
                    <a:pt x="80" y="23"/>
                  </a:cubicBezTo>
                  <a:cubicBezTo>
                    <a:pt x="58" y="23"/>
                    <a:pt x="34" y="32"/>
                    <a:pt x="23" y="39"/>
                  </a:cubicBezTo>
                  <a:cubicBezTo>
                    <a:pt x="21" y="40"/>
                    <a:pt x="20" y="41"/>
                    <a:pt x="18" y="41"/>
                  </a:cubicBezTo>
                  <a:cubicBezTo>
                    <a:pt x="14" y="41"/>
                    <a:pt x="12" y="38"/>
                    <a:pt x="12" y="3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9"/>
                    <a:pt x="15" y="15"/>
                    <a:pt x="21" y="12"/>
                  </a:cubicBezTo>
                  <a:cubicBezTo>
                    <a:pt x="35" y="4"/>
                    <a:pt x="62" y="0"/>
                    <a:pt x="83" y="0"/>
                  </a:cubicBezTo>
                  <a:cubicBezTo>
                    <a:pt x="134" y="0"/>
                    <a:pt x="140" y="27"/>
                    <a:pt x="140" y="65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77"/>
                    <a:pt x="143" y="180"/>
                    <a:pt x="149" y="180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191"/>
                    <a:pt x="144" y="198"/>
                    <a:pt x="130" y="198"/>
                  </a:cubicBezTo>
                  <a:cubicBezTo>
                    <a:pt x="121" y="198"/>
                    <a:pt x="113" y="192"/>
                    <a:pt x="113" y="177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03" y="186"/>
                    <a:pt x="88" y="198"/>
                    <a:pt x="60" y="198"/>
                  </a:cubicBezTo>
                  <a:cubicBezTo>
                    <a:pt x="29" y="198"/>
                    <a:pt x="0" y="183"/>
                    <a:pt x="0" y="140"/>
                  </a:cubicBezTo>
                  <a:moveTo>
                    <a:pt x="113" y="150"/>
                  </a:moveTo>
                  <a:cubicBezTo>
                    <a:pt x="113" y="101"/>
                    <a:pt x="113" y="101"/>
                    <a:pt x="113" y="101"/>
                  </a:cubicBezTo>
                  <a:cubicBezTo>
                    <a:pt x="102" y="98"/>
                    <a:pt x="89" y="97"/>
                    <a:pt x="81" y="97"/>
                  </a:cubicBezTo>
                  <a:cubicBezTo>
                    <a:pt x="42" y="97"/>
                    <a:pt x="27" y="114"/>
                    <a:pt x="27" y="139"/>
                  </a:cubicBezTo>
                  <a:cubicBezTo>
                    <a:pt x="27" y="168"/>
                    <a:pt x="44" y="176"/>
                    <a:pt x="65" y="176"/>
                  </a:cubicBezTo>
                  <a:cubicBezTo>
                    <a:pt x="86" y="176"/>
                    <a:pt x="105" y="164"/>
                    <a:pt x="113" y="150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2776" y="1170"/>
              <a:ext cx="391" cy="312"/>
            </a:xfrm>
            <a:custGeom>
              <a:avLst/>
              <a:gdLst>
                <a:gd name="T0" fmla="*/ 0 w 244"/>
                <a:gd name="T1" fmla="*/ 484 h 194"/>
                <a:gd name="T2" fmla="*/ 0 w 244"/>
                <a:gd name="T3" fmla="*/ 26 h 194"/>
                <a:gd name="T4" fmla="*/ 21 w 244"/>
                <a:gd name="T5" fmla="*/ 8 h 194"/>
                <a:gd name="T6" fmla="*/ 48 w 244"/>
                <a:gd name="T7" fmla="*/ 8 h 194"/>
                <a:gd name="T8" fmla="*/ 69 w 244"/>
                <a:gd name="T9" fmla="*/ 26 h 194"/>
                <a:gd name="T10" fmla="*/ 69 w 244"/>
                <a:gd name="T11" fmla="*/ 42 h 194"/>
                <a:gd name="T12" fmla="*/ 223 w 244"/>
                <a:gd name="T13" fmla="*/ 0 h 194"/>
                <a:gd name="T14" fmla="*/ 324 w 244"/>
                <a:gd name="T15" fmla="*/ 50 h 194"/>
                <a:gd name="T16" fmla="*/ 500 w 244"/>
                <a:gd name="T17" fmla="*/ 0 h 194"/>
                <a:gd name="T18" fmla="*/ 627 w 244"/>
                <a:gd name="T19" fmla="*/ 148 h 194"/>
                <a:gd name="T20" fmla="*/ 627 w 244"/>
                <a:gd name="T21" fmla="*/ 484 h 194"/>
                <a:gd name="T22" fmla="*/ 609 w 244"/>
                <a:gd name="T23" fmla="*/ 502 h 194"/>
                <a:gd name="T24" fmla="*/ 578 w 244"/>
                <a:gd name="T25" fmla="*/ 502 h 194"/>
                <a:gd name="T26" fmla="*/ 559 w 244"/>
                <a:gd name="T27" fmla="*/ 484 h 194"/>
                <a:gd name="T28" fmla="*/ 559 w 244"/>
                <a:gd name="T29" fmla="*/ 148 h 194"/>
                <a:gd name="T30" fmla="*/ 482 w 244"/>
                <a:gd name="T31" fmla="*/ 68 h 194"/>
                <a:gd name="T32" fmla="*/ 346 w 244"/>
                <a:gd name="T33" fmla="*/ 101 h 194"/>
                <a:gd name="T34" fmla="*/ 346 w 244"/>
                <a:gd name="T35" fmla="*/ 484 h 194"/>
                <a:gd name="T36" fmla="*/ 329 w 244"/>
                <a:gd name="T37" fmla="*/ 502 h 194"/>
                <a:gd name="T38" fmla="*/ 298 w 244"/>
                <a:gd name="T39" fmla="*/ 502 h 194"/>
                <a:gd name="T40" fmla="*/ 280 w 244"/>
                <a:gd name="T41" fmla="*/ 484 h 194"/>
                <a:gd name="T42" fmla="*/ 280 w 244"/>
                <a:gd name="T43" fmla="*/ 148 h 194"/>
                <a:gd name="T44" fmla="*/ 204 w 244"/>
                <a:gd name="T45" fmla="*/ 68 h 194"/>
                <a:gd name="T46" fmla="*/ 69 w 244"/>
                <a:gd name="T47" fmla="*/ 101 h 194"/>
                <a:gd name="T48" fmla="*/ 69 w 244"/>
                <a:gd name="T49" fmla="*/ 484 h 194"/>
                <a:gd name="T50" fmla="*/ 48 w 244"/>
                <a:gd name="T51" fmla="*/ 502 h 194"/>
                <a:gd name="T52" fmla="*/ 21 w 244"/>
                <a:gd name="T53" fmla="*/ 502 h 194"/>
                <a:gd name="T54" fmla="*/ 0 w 244"/>
                <a:gd name="T55" fmla="*/ 484 h 19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4" h="194">
                  <a:moveTo>
                    <a:pt x="0" y="18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7" y="6"/>
                    <a:pt x="27" y="1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36" y="13"/>
                    <a:pt x="57" y="0"/>
                    <a:pt x="87" y="0"/>
                  </a:cubicBezTo>
                  <a:cubicBezTo>
                    <a:pt x="106" y="0"/>
                    <a:pt x="120" y="9"/>
                    <a:pt x="126" y="19"/>
                  </a:cubicBezTo>
                  <a:cubicBezTo>
                    <a:pt x="137" y="15"/>
                    <a:pt x="167" y="0"/>
                    <a:pt x="195" y="0"/>
                  </a:cubicBezTo>
                  <a:cubicBezTo>
                    <a:pt x="222" y="0"/>
                    <a:pt x="244" y="14"/>
                    <a:pt x="244" y="5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44" y="191"/>
                    <a:pt x="241" y="194"/>
                    <a:pt x="237" y="194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1" y="194"/>
                    <a:pt x="218" y="191"/>
                    <a:pt x="218" y="187"/>
                  </a:cubicBezTo>
                  <a:cubicBezTo>
                    <a:pt x="218" y="57"/>
                    <a:pt x="218" y="57"/>
                    <a:pt x="218" y="57"/>
                  </a:cubicBezTo>
                  <a:cubicBezTo>
                    <a:pt x="218" y="37"/>
                    <a:pt x="209" y="26"/>
                    <a:pt x="188" y="26"/>
                  </a:cubicBezTo>
                  <a:cubicBezTo>
                    <a:pt x="166" y="26"/>
                    <a:pt x="135" y="39"/>
                    <a:pt x="135" y="39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5" y="191"/>
                    <a:pt x="132" y="194"/>
                    <a:pt x="128" y="194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2" y="194"/>
                    <a:pt x="109" y="191"/>
                    <a:pt x="109" y="18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37"/>
                    <a:pt x="100" y="26"/>
                    <a:pt x="79" y="26"/>
                  </a:cubicBezTo>
                  <a:cubicBezTo>
                    <a:pt x="57" y="26"/>
                    <a:pt x="27" y="39"/>
                    <a:pt x="27" y="39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91"/>
                    <a:pt x="23" y="194"/>
                    <a:pt x="19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3" y="194"/>
                    <a:pt x="0" y="191"/>
                    <a:pt x="0" y="187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6"/>
            <p:cNvSpPr>
              <a:spLocks noEditPoints="1"/>
            </p:cNvSpPr>
            <p:nvPr userDrawn="1"/>
          </p:nvSpPr>
          <p:spPr bwMode="auto">
            <a:xfrm>
              <a:off x="3234" y="1022"/>
              <a:ext cx="253" cy="466"/>
            </a:xfrm>
            <a:custGeom>
              <a:avLst/>
              <a:gdLst>
                <a:gd name="T0" fmla="*/ 67 w 158"/>
                <a:gd name="T1" fmla="*/ 673 h 290"/>
                <a:gd name="T2" fmla="*/ 67 w 158"/>
                <a:gd name="T3" fmla="*/ 720 h 290"/>
                <a:gd name="T4" fmla="*/ 48 w 158"/>
                <a:gd name="T5" fmla="*/ 739 h 290"/>
                <a:gd name="T6" fmla="*/ 18 w 158"/>
                <a:gd name="T7" fmla="*/ 739 h 290"/>
                <a:gd name="T8" fmla="*/ 0 w 158"/>
                <a:gd name="T9" fmla="*/ 720 h 290"/>
                <a:gd name="T10" fmla="*/ 0 w 158"/>
                <a:gd name="T11" fmla="*/ 21 h 290"/>
                <a:gd name="T12" fmla="*/ 18 w 158"/>
                <a:gd name="T13" fmla="*/ 0 h 290"/>
                <a:gd name="T14" fmla="*/ 48 w 158"/>
                <a:gd name="T15" fmla="*/ 0 h 290"/>
                <a:gd name="T16" fmla="*/ 67 w 158"/>
                <a:gd name="T17" fmla="*/ 21 h 290"/>
                <a:gd name="T18" fmla="*/ 67 w 158"/>
                <a:gd name="T19" fmla="*/ 307 h 290"/>
                <a:gd name="T20" fmla="*/ 208 w 158"/>
                <a:gd name="T21" fmla="*/ 235 h 290"/>
                <a:gd name="T22" fmla="*/ 405 w 158"/>
                <a:gd name="T23" fmla="*/ 490 h 290"/>
                <a:gd name="T24" fmla="*/ 208 w 158"/>
                <a:gd name="T25" fmla="*/ 749 h 290"/>
                <a:gd name="T26" fmla="*/ 67 w 158"/>
                <a:gd name="T27" fmla="*/ 673 h 290"/>
                <a:gd name="T28" fmla="*/ 338 w 158"/>
                <a:gd name="T29" fmla="*/ 490 h 290"/>
                <a:gd name="T30" fmla="*/ 208 w 158"/>
                <a:gd name="T31" fmla="*/ 297 h 290"/>
                <a:gd name="T32" fmla="*/ 67 w 158"/>
                <a:gd name="T33" fmla="*/ 392 h 290"/>
                <a:gd name="T34" fmla="*/ 67 w 158"/>
                <a:gd name="T35" fmla="*/ 588 h 290"/>
                <a:gd name="T36" fmla="*/ 208 w 158"/>
                <a:gd name="T37" fmla="*/ 686 h 290"/>
                <a:gd name="T38" fmla="*/ 338 w 158"/>
                <a:gd name="T39" fmla="*/ 490 h 2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8" h="290">
                  <a:moveTo>
                    <a:pt x="26" y="261"/>
                  </a:moveTo>
                  <a:cubicBezTo>
                    <a:pt x="26" y="279"/>
                    <a:pt x="26" y="279"/>
                    <a:pt x="26" y="279"/>
                  </a:cubicBezTo>
                  <a:cubicBezTo>
                    <a:pt x="26" y="283"/>
                    <a:pt x="23" y="286"/>
                    <a:pt x="19" y="286"/>
                  </a:cubicBezTo>
                  <a:cubicBezTo>
                    <a:pt x="7" y="286"/>
                    <a:pt x="7" y="286"/>
                    <a:pt x="7" y="286"/>
                  </a:cubicBezTo>
                  <a:cubicBezTo>
                    <a:pt x="3" y="286"/>
                    <a:pt x="0" y="283"/>
                    <a:pt x="0" y="27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4"/>
                    <a:pt x="26" y="8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34" y="106"/>
                    <a:pt x="55" y="91"/>
                    <a:pt x="81" y="91"/>
                  </a:cubicBezTo>
                  <a:cubicBezTo>
                    <a:pt x="134" y="91"/>
                    <a:pt x="158" y="132"/>
                    <a:pt x="158" y="190"/>
                  </a:cubicBezTo>
                  <a:cubicBezTo>
                    <a:pt x="158" y="249"/>
                    <a:pt x="134" y="290"/>
                    <a:pt x="81" y="290"/>
                  </a:cubicBezTo>
                  <a:cubicBezTo>
                    <a:pt x="55" y="290"/>
                    <a:pt x="34" y="275"/>
                    <a:pt x="26" y="261"/>
                  </a:cubicBezTo>
                  <a:moveTo>
                    <a:pt x="132" y="190"/>
                  </a:moveTo>
                  <a:cubicBezTo>
                    <a:pt x="132" y="137"/>
                    <a:pt x="112" y="115"/>
                    <a:pt x="81" y="115"/>
                  </a:cubicBezTo>
                  <a:cubicBezTo>
                    <a:pt x="53" y="115"/>
                    <a:pt x="33" y="134"/>
                    <a:pt x="26" y="152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33" y="247"/>
                    <a:pt x="53" y="266"/>
                    <a:pt x="81" y="266"/>
                  </a:cubicBezTo>
                  <a:cubicBezTo>
                    <a:pt x="112" y="266"/>
                    <a:pt x="132" y="244"/>
                    <a:pt x="132" y="190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3543" y="1174"/>
              <a:ext cx="154" cy="308"/>
            </a:xfrm>
            <a:custGeom>
              <a:avLst/>
              <a:gdLst>
                <a:gd name="T0" fmla="*/ 0 w 96"/>
                <a:gd name="T1" fmla="*/ 479 h 191"/>
                <a:gd name="T2" fmla="*/ 0 w 96"/>
                <a:gd name="T3" fmla="*/ 18 h 191"/>
                <a:gd name="T4" fmla="*/ 18 w 96"/>
                <a:gd name="T5" fmla="*/ 0 h 191"/>
                <a:gd name="T6" fmla="*/ 48 w 96"/>
                <a:gd name="T7" fmla="*/ 0 h 191"/>
                <a:gd name="T8" fmla="*/ 67 w 96"/>
                <a:gd name="T9" fmla="*/ 18 h 191"/>
                <a:gd name="T10" fmla="*/ 67 w 96"/>
                <a:gd name="T11" fmla="*/ 52 h 191"/>
                <a:gd name="T12" fmla="*/ 188 w 96"/>
                <a:gd name="T13" fmla="*/ 0 h 191"/>
                <a:gd name="T14" fmla="*/ 247 w 96"/>
                <a:gd name="T15" fmla="*/ 37 h 191"/>
                <a:gd name="T16" fmla="*/ 247 w 96"/>
                <a:gd name="T17" fmla="*/ 73 h 191"/>
                <a:gd name="T18" fmla="*/ 229 w 96"/>
                <a:gd name="T19" fmla="*/ 89 h 191"/>
                <a:gd name="T20" fmla="*/ 217 w 96"/>
                <a:gd name="T21" fmla="*/ 85 h 191"/>
                <a:gd name="T22" fmla="*/ 165 w 96"/>
                <a:gd name="T23" fmla="*/ 65 h 191"/>
                <a:gd name="T24" fmla="*/ 67 w 96"/>
                <a:gd name="T25" fmla="*/ 111 h 191"/>
                <a:gd name="T26" fmla="*/ 67 w 96"/>
                <a:gd name="T27" fmla="*/ 479 h 191"/>
                <a:gd name="T28" fmla="*/ 48 w 96"/>
                <a:gd name="T29" fmla="*/ 497 h 191"/>
                <a:gd name="T30" fmla="*/ 18 w 96"/>
                <a:gd name="T31" fmla="*/ 497 h 191"/>
                <a:gd name="T32" fmla="*/ 0 w 96"/>
                <a:gd name="T33" fmla="*/ 479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6" h="191">
                  <a:moveTo>
                    <a:pt x="0" y="18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41" y="7"/>
                    <a:pt x="60" y="0"/>
                    <a:pt x="73" y="0"/>
                  </a:cubicBezTo>
                  <a:cubicBezTo>
                    <a:pt x="84" y="0"/>
                    <a:pt x="96" y="5"/>
                    <a:pt x="96" y="14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32"/>
                    <a:pt x="93" y="34"/>
                    <a:pt x="89" y="34"/>
                  </a:cubicBezTo>
                  <a:cubicBezTo>
                    <a:pt x="87" y="34"/>
                    <a:pt x="86" y="34"/>
                    <a:pt x="84" y="33"/>
                  </a:cubicBezTo>
                  <a:cubicBezTo>
                    <a:pt x="79" y="29"/>
                    <a:pt x="74" y="25"/>
                    <a:pt x="64" y="25"/>
                  </a:cubicBezTo>
                  <a:cubicBezTo>
                    <a:pt x="54" y="25"/>
                    <a:pt x="40" y="32"/>
                    <a:pt x="26" y="43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26" y="188"/>
                    <a:pt x="23" y="191"/>
                    <a:pt x="19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3" y="191"/>
                    <a:pt x="0" y="188"/>
                    <a:pt x="0" y="184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8"/>
            <p:cNvSpPr>
              <a:spLocks noEditPoints="1"/>
            </p:cNvSpPr>
            <p:nvPr userDrawn="1"/>
          </p:nvSpPr>
          <p:spPr bwMode="auto">
            <a:xfrm>
              <a:off x="3736" y="1067"/>
              <a:ext cx="53" cy="415"/>
            </a:xfrm>
            <a:custGeom>
              <a:avLst/>
              <a:gdLst>
                <a:gd name="T0" fmla="*/ 0 w 33"/>
                <a:gd name="T1" fmla="*/ 47 h 258"/>
                <a:gd name="T2" fmla="*/ 43 w 33"/>
                <a:gd name="T3" fmla="*/ 0 h 258"/>
                <a:gd name="T4" fmla="*/ 85 w 33"/>
                <a:gd name="T5" fmla="*/ 47 h 258"/>
                <a:gd name="T6" fmla="*/ 43 w 33"/>
                <a:gd name="T7" fmla="*/ 90 h 258"/>
                <a:gd name="T8" fmla="*/ 0 w 33"/>
                <a:gd name="T9" fmla="*/ 47 h 258"/>
                <a:gd name="T10" fmla="*/ 8 w 33"/>
                <a:gd name="T11" fmla="*/ 650 h 258"/>
                <a:gd name="T12" fmla="*/ 8 w 33"/>
                <a:gd name="T13" fmla="*/ 191 h 258"/>
                <a:gd name="T14" fmla="*/ 29 w 33"/>
                <a:gd name="T15" fmla="*/ 174 h 258"/>
                <a:gd name="T16" fmla="*/ 56 w 33"/>
                <a:gd name="T17" fmla="*/ 174 h 258"/>
                <a:gd name="T18" fmla="*/ 77 w 33"/>
                <a:gd name="T19" fmla="*/ 191 h 258"/>
                <a:gd name="T20" fmla="*/ 77 w 33"/>
                <a:gd name="T21" fmla="*/ 650 h 258"/>
                <a:gd name="T22" fmla="*/ 56 w 33"/>
                <a:gd name="T23" fmla="*/ 668 h 258"/>
                <a:gd name="T24" fmla="*/ 29 w 33"/>
                <a:gd name="T25" fmla="*/ 668 h 258"/>
                <a:gd name="T26" fmla="*/ 8 w 33"/>
                <a:gd name="T27" fmla="*/ 650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8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8"/>
                  </a:cubicBezTo>
                  <a:cubicBezTo>
                    <a:pt x="33" y="27"/>
                    <a:pt x="26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moveTo>
                    <a:pt x="3" y="251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0"/>
                    <a:pt x="7" y="67"/>
                    <a:pt x="11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7" y="67"/>
                    <a:pt x="30" y="70"/>
                    <a:pt x="30" y="74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30" y="255"/>
                    <a:pt x="27" y="258"/>
                    <a:pt x="22" y="258"/>
                  </a:cubicBezTo>
                  <a:cubicBezTo>
                    <a:pt x="11" y="258"/>
                    <a:pt x="11" y="258"/>
                    <a:pt x="11" y="258"/>
                  </a:cubicBezTo>
                  <a:cubicBezTo>
                    <a:pt x="7" y="258"/>
                    <a:pt x="3" y="255"/>
                    <a:pt x="3" y="251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9"/>
            <p:cNvSpPr>
              <a:spLocks noEditPoints="1"/>
            </p:cNvSpPr>
            <p:nvPr userDrawn="1"/>
          </p:nvSpPr>
          <p:spPr bwMode="auto">
            <a:xfrm>
              <a:off x="3830" y="1022"/>
              <a:ext cx="270" cy="466"/>
            </a:xfrm>
            <a:custGeom>
              <a:avLst/>
              <a:gdLst>
                <a:gd name="T0" fmla="*/ 0 w 168"/>
                <a:gd name="T1" fmla="*/ 490 h 290"/>
                <a:gd name="T2" fmla="*/ 199 w 168"/>
                <a:gd name="T3" fmla="*/ 235 h 290"/>
                <a:gd name="T4" fmla="*/ 341 w 168"/>
                <a:gd name="T5" fmla="*/ 307 h 290"/>
                <a:gd name="T6" fmla="*/ 341 w 168"/>
                <a:gd name="T7" fmla="*/ 21 h 290"/>
                <a:gd name="T8" fmla="*/ 362 w 168"/>
                <a:gd name="T9" fmla="*/ 0 h 290"/>
                <a:gd name="T10" fmla="*/ 391 w 168"/>
                <a:gd name="T11" fmla="*/ 0 h 290"/>
                <a:gd name="T12" fmla="*/ 411 w 168"/>
                <a:gd name="T13" fmla="*/ 21 h 290"/>
                <a:gd name="T14" fmla="*/ 411 w 168"/>
                <a:gd name="T15" fmla="*/ 668 h 290"/>
                <a:gd name="T16" fmla="*/ 434 w 168"/>
                <a:gd name="T17" fmla="*/ 699 h 290"/>
                <a:gd name="T18" fmla="*/ 434 w 168"/>
                <a:gd name="T19" fmla="*/ 713 h 290"/>
                <a:gd name="T20" fmla="*/ 384 w 168"/>
                <a:gd name="T21" fmla="*/ 746 h 290"/>
                <a:gd name="T22" fmla="*/ 341 w 168"/>
                <a:gd name="T23" fmla="*/ 693 h 290"/>
                <a:gd name="T24" fmla="*/ 341 w 168"/>
                <a:gd name="T25" fmla="*/ 673 h 290"/>
                <a:gd name="T26" fmla="*/ 199 w 168"/>
                <a:gd name="T27" fmla="*/ 749 h 290"/>
                <a:gd name="T28" fmla="*/ 0 w 168"/>
                <a:gd name="T29" fmla="*/ 490 h 290"/>
                <a:gd name="T30" fmla="*/ 341 w 168"/>
                <a:gd name="T31" fmla="*/ 588 h 290"/>
                <a:gd name="T32" fmla="*/ 341 w 168"/>
                <a:gd name="T33" fmla="*/ 392 h 290"/>
                <a:gd name="T34" fmla="*/ 199 w 168"/>
                <a:gd name="T35" fmla="*/ 297 h 290"/>
                <a:gd name="T36" fmla="*/ 69 w 168"/>
                <a:gd name="T37" fmla="*/ 490 h 290"/>
                <a:gd name="T38" fmla="*/ 199 w 168"/>
                <a:gd name="T39" fmla="*/ 686 h 290"/>
                <a:gd name="T40" fmla="*/ 341 w 168"/>
                <a:gd name="T41" fmla="*/ 588 h 2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8" h="290">
                  <a:moveTo>
                    <a:pt x="0" y="190"/>
                  </a:moveTo>
                  <a:cubicBezTo>
                    <a:pt x="0" y="132"/>
                    <a:pt x="25" y="91"/>
                    <a:pt x="77" y="91"/>
                  </a:cubicBezTo>
                  <a:cubicBezTo>
                    <a:pt x="104" y="91"/>
                    <a:pt x="124" y="106"/>
                    <a:pt x="132" y="119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4"/>
                    <a:pt x="135" y="0"/>
                    <a:pt x="14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5" y="0"/>
                    <a:pt x="159" y="4"/>
                    <a:pt x="159" y="8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68"/>
                    <a:pt x="162" y="271"/>
                    <a:pt x="168" y="271"/>
                  </a:cubicBezTo>
                  <a:cubicBezTo>
                    <a:pt x="168" y="276"/>
                    <a:pt x="168" y="276"/>
                    <a:pt x="168" y="276"/>
                  </a:cubicBezTo>
                  <a:cubicBezTo>
                    <a:pt x="168" y="282"/>
                    <a:pt x="163" y="289"/>
                    <a:pt x="149" y="289"/>
                  </a:cubicBezTo>
                  <a:cubicBezTo>
                    <a:pt x="140" y="289"/>
                    <a:pt x="132" y="283"/>
                    <a:pt x="132" y="268"/>
                  </a:cubicBezTo>
                  <a:cubicBezTo>
                    <a:pt x="132" y="261"/>
                    <a:pt x="132" y="261"/>
                    <a:pt x="132" y="261"/>
                  </a:cubicBezTo>
                  <a:cubicBezTo>
                    <a:pt x="124" y="275"/>
                    <a:pt x="104" y="290"/>
                    <a:pt x="77" y="290"/>
                  </a:cubicBezTo>
                  <a:cubicBezTo>
                    <a:pt x="25" y="290"/>
                    <a:pt x="0" y="249"/>
                    <a:pt x="0" y="190"/>
                  </a:cubicBezTo>
                  <a:moveTo>
                    <a:pt x="132" y="228"/>
                  </a:moveTo>
                  <a:cubicBezTo>
                    <a:pt x="132" y="152"/>
                    <a:pt x="132" y="152"/>
                    <a:pt x="132" y="152"/>
                  </a:cubicBezTo>
                  <a:cubicBezTo>
                    <a:pt x="125" y="134"/>
                    <a:pt x="106" y="115"/>
                    <a:pt x="77" y="115"/>
                  </a:cubicBezTo>
                  <a:cubicBezTo>
                    <a:pt x="47" y="115"/>
                    <a:pt x="27" y="137"/>
                    <a:pt x="27" y="190"/>
                  </a:cubicBezTo>
                  <a:cubicBezTo>
                    <a:pt x="27" y="244"/>
                    <a:pt x="47" y="266"/>
                    <a:pt x="77" y="266"/>
                  </a:cubicBezTo>
                  <a:cubicBezTo>
                    <a:pt x="106" y="266"/>
                    <a:pt x="125" y="247"/>
                    <a:pt x="132" y="228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0"/>
            <p:cNvSpPr>
              <a:spLocks noEditPoints="1"/>
            </p:cNvSpPr>
            <p:nvPr userDrawn="1"/>
          </p:nvSpPr>
          <p:spPr bwMode="auto">
            <a:xfrm>
              <a:off x="4133" y="1150"/>
              <a:ext cx="257" cy="475"/>
            </a:xfrm>
            <a:custGeom>
              <a:avLst/>
              <a:gdLst>
                <a:gd name="T0" fmla="*/ 357 w 160"/>
                <a:gd name="T1" fmla="*/ 0 h 295"/>
                <a:gd name="T2" fmla="*/ 413 w 160"/>
                <a:gd name="T3" fmla="*/ 39 h 295"/>
                <a:gd name="T4" fmla="*/ 413 w 160"/>
                <a:gd name="T5" fmla="*/ 76 h 295"/>
                <a:gd name="T6" fmla="*/ 397 w 160"/>
                <a:gd name="T7" fmla="*/ 90 h 295"/>
                <a:gd name="T8" fmla="*/ 384 w 160"/>
                <a:gd name="T9" fmla="*/ 85 h 295"/>
                <a:gd name="T10" fmla="*/ 332 w 160"/>
                <a:gd name="T11" fmla="*/ 64 h 295"/>
                <a:gd name="T12" fmla="*/ 307 w 160"/>
                <a:gd name="T13" fmla="*/ 69 h 295"/>
                <a:gd name="T14" fmla="*/ 361 w 160"/>
                <a:gd name="T15" fmla="*/ 204 h 295"/>
                <a:gd name="T16" fmla="*/ 188 w 160"/>
                <a:gd name="T17" fmla="*/ 382 h 295"/>
                <a:gd name="T18" fmla="*/ 137 w 160"/>
                <a:gd name="T19" fmla="*/ 375 h 295"/>
                <a:gd name="T20" fmla="*/ 108 w 160"/>
                <a:gd name="T21" fmla="*/ 425 h 295"/>
                <a:gd name="T22" fmla="*/ 135 w 160"/>
                <a:gd name="T23" fmla="*/ 475 h 295"/>
                <a:gd name="T24" fmla="*/ 201 w 160"/>
                <a:gd name="T25" fmla="*/ 469 h 295"/>
                <a:gd name="T26" fmla="*/ 400 w 160"/>
                <a:gd name="T27" fmla="*/ 620 h 295"/>
                <a:gd name="T28" fmla="*/ 201 w 160"/>
                <a:gd name="T29" fmla="*/ 765 h 295"/>
                <a:gd name="T30" fmla="*/ 0 w 160"/>
                <a:gd name="T31" fmla="*/ 620 h 295"/>
                <a:gd name="T32" fmla="*/ 72 w 160"/>
                <a:gd name="T33" fmla="*/ 496 h 295"/>
                <a:gd name="T34" fmla="*/ 47 w 160"/>
                <a:gd name="T35" fmla="*/ 425 h 295"/>
                <a:gd name="T36" fmla="*/ 82 w 160"/>
                <a:gd name="T37" fmla="*/ 349 h 295"/>
                <a:gd name="T38" fmla="*/ 16 w 160"/>
                <a:gd name="T39" fmla="*/ 204 h 295"/>
                <a:gd name="T40" fmla="*/ 188 w 160"/>
                <a:gd name="T41" fmla="*/ 29 h 295"/>
                <a:gd name="T42" fmla="*/ 260 w 160"/>
                <a:gd name="T43" fmla="*/ 42 h 295"/>
                <a:gd name="T44" fmla="*/ 357 w 160"/>
                <a:gd name="T45" fmla="*/ 0 h 295"/>
                <a:gd name="T46" fmla="*/ 337 w 160"/>
                <a:gd name="T47" fmla="*/ 620 h 295"/>
                <a:gd name="T48" fmla="*/ 201 w 160"/>
                <a:gd name="T49" fmla="*/ 535 h 295"/>
                <a:gd name="T50" fmla="*/ 63 w 160"/>
                <a:gd name="T51" fmla="*/ 620 h 295"/>
                <a:gd name="T52" fmla="*/ 201 w 160"/>
                <a:gd name="T53" fmla="*/ 705 h 295"/>
                <a:gd name="T54" fmla="*/ 337 w 160"/>
                <a:gd name="T55" fmla="*/ 620 h 295"/>
                <a:gd name="T56" fmla="*/ 297 w 160"/>
                <a:gd name="T57" fmla="*/ 204 h 295"/>
                <a:gd name="T58" fmla="*/ 188 w 160"/>
                <a:gd name="T59" fmla="*/ 84 h 295"/>
                <a:gd name="T60" fmla="*/ 80 w 160"/>
                <a:gd name="T61" fmla="*/ 204 h 295"/>
                <a:gd name="T62" fmla="*/ 188 w 160"/>
                <a:gd name="T63" fmla="*/ 327 h 295"/>
                <a:gd name="T64" fmla="*/ 297 w 160"/>
                <a:gd name="T65" fmla="*/ 204 h 2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295">
                  <a:moveTo>
                    <a:pt x="138" y="0"/>
                  </a:moveTo>
                  <a:cubicBezTo>
                    <a:pt x="148" y="0"/>
                    <a:pt x="160" y="6"/>
                    <a:pt x="160" y="15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33"/>
                    <a:pt x="158" y="35"/>
                    <a:pt x="154" y="35"/>
                  </a:cubicBezTo>
                  <a:cubicBezTo>
                    <a:pt x="152" y="35"/>
                    <a:pt x="151" y="35"/>
                    <a:pt x="149" y="33"/>
                  </a:cubicBezTo>
                  <a:cubicBezTo>
                    <a:pt x="143" y="29"/>
                    <a:pt x="139" y="25"/>
                    <a:pt x="129" y="25"/>
                  </a:cubicBezTo>
                  <a:cubicBezTo>
                    <a:pt x="125" y="25"/>
                    <a:pt x="122" y="26"/>
                    <a:pt x="119" y="27"/>
                  </a:cubicBezTo>
                  <a:cubicBezTo>
                    <a:pt x="132" y="39"/>
                    <a:pt x="140" y="57"/>
                    <a:pt x="140" y="79"/>
                  </a:cubicBezTo>
                  <a:cubicBezTo>
                    <a:pt x="140" y="120"/>
                    <a:pt x="112" y="147"/>
                    <a:pt x="73" y="147"/>
                  </a:cubicBezTo>
                  <a:cubicBezTo>
                    <a:pt x="66" y="147"/>
                    <a:pt x="59" y="146"/>
                    <a:pt x="53" y="145"/>
                  </a:cubicBezTo>
                  <a:cubicBezTo>
                    <a:pt x="47" y="148"/>
                    <a:pt x="42" y="155"/>
                    <a:pt x="42" y="164"/>
                  </a:cubicBezTo>
                  <a:cubicBezTo>
                    <a:pt x="42" y="173"/>
                    <a:pt x="46" y="180"/>
                    <a:pt x="52" y="183"/>
                  </a:cubicBezTo>
                  <a:cubicBezTo>
                    <a:pt x="60" y="182"/>
                    <a:pt x="68" y="181"/>
                    <a:pt x="78" y="181"/>
                  </a:cubicBezTo>
                  <a:cubicBezTo>
                    <a:pt x="129" y="181"/>
                    <a:pt x="155" y="205"/>
                    <a:pt x="155" y="239"/>
                  </a:cubicBezTo>
                  <a:cubicBezTo>
                    <a:pt x="155" y="273"/>
                    <a:pt x="129" y="295"/>
                    <a:pt x="78" y="295"/>
                  </a:cubicBezTo>
                  <a:cubicBezTo>
                    <a:pt x="26" y="295"/>
                    <a:pt x="0" y="273"/>
                    <a:pt x="0" y="239"/>
                  </a:cubicBezTo>
                  <a:cubicBezTo>
                    <a:pt x="0" y="218"/>
                    <a:pt x="9" y="201"/>
                    <a:pt x="28" y="191"/>
                  </a:cubicBezTo>
                  <a:cubicBezTo>
                    <a:pt x="21" y="185"/>
                    <a:pt x="18" y="175"/>
                    <a:pt x="18" y="164"/>
                  </a:cubicBezTo>
                  <a:cubicBezTo>
                    <a:pt x="18" y="152"/>
                    <a:pt x="23" y="142"/>
                    <a:pt x="32" y="135"/>
                  </a:cubicBezTo>
                  <a:cubicBezTo>
                    <a:pt x="16" y="123"/>
                    <a:pt x="6" y="103"/>
                    <a:pt x="6" y="79"/>
                  </a:cubicBezTo>
                  <a:cubicBezTo>
                    <a:pt x="6" y="37"/>
                    <a:pt x="34" y="11"/>
                    <a:pt x="73" y="11"/>
                  </a:cubicBezTo>
                  <a:cubicBezTo>
                    <a:pt x="83" y="11"/>
                    <a:pt x="93" y="13"/>
                    <a:pt x="101" y="16"/>
                  </a:cubicBezTo>
                  <a:cubicBezTo>
                    <a:pt x="112" y="5"/>
                    <a:pt x="126" y="0"/>
                    <a:pt x="138" y="0"/>
                  </a:cubicBezTo>
                  <a:moveTo>
                    <a:pt x="131" y="239"/>
                  </a:moveTo>
                  <a:cubicBezTo>
                    <a:pt x="131" y="217"/>
                    <a:pt x="111" y="206"/>
                    <a:pt x="78" y="206"/>
                  </a:cubicBezTo>
                  <a:cubicBezTo>
                    <a:pt x="44" y="206"/>
                    <a:pt x="24" y="217"/>
                    <a:pt x="24" y="239"/>
                  </a:cubicBezTo>
                  <a:cubicBezTo>
                    <a:pt x="24" y="261"/>
                    <a:pt x="44" y="272"/>
                    <a:pt x="78" y="272"/>
                  </a:cubicBezTo>
                  <a:cubicBezTo>
                    <a:pt x="111" y="272"/>
                    <a:pt x="131" y="261"/>
                    <a:pt x="131" y="239"/>
                  </a:cubicBezTo>
                  <a:moveTo>
                    <a:pt x="115" y="79"/>
                  </a:moveTo>
                  <a:cubicBezTo>
                    <a:pt x="115" y="53"/>
                    <a:pt x="102" y="32"/>
                    <a:pt x="73" y="32"/>
                  </a:cubicBezTo>
                  <a:cubicBezTo>
                    <a:pt x="44" y="32"/>
                    <a:pt x="31" y="53"/>
                    <a:pt x="31" y="79"/>
                  </a:cubicBezTo>
                  <a:cubicBezTo>
                    <a:pt x="31" y="105"/>
                    <a:pt x="44" y="126"/>
                    <a:pt x="73" y="126"/>
                  </a:cubicBezTo>
                  <a:cubicBezTo>
                    <a:pt x="102" y="126"/>
                    <a:pt x="115" y="105"/>
                    <a:pt x="115" y="7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1"/>
            <p:cNvSpPr>
              <a:spLocks noEditPoints="1"/>
            </p:cNvSpPr>
            <p:nvPr userDrawn="1"/>
          </p:nvSpPr>
          <p:spPr bwMode="auto">
            <a:xfrm>
              <a:off x="4407" y="1168"/>
              <a:ext cx="244" cy="320"/>
            </a:xfrm>
            <a:custGeom>
              <a:avLst/>
              <a:gdLst>
                <a:gd name="T0" fmla="*/ 0 w 152"/>
                <a:gd name="T1" fmla="*/ 256 h 199"/>
                <a:gd name="T2" fmla="*/ 209 w 152"/>
                <a:gd name="T3" fmla="*/ 0 h 199"/>
                <a:gd name="T4" fmla="*/ 392 w 152"/>
                <a:gd name="T5" fmla="*/ 195 h 199"/>
                <a:gd name="T6" fmla="*/ 387 w 152"/>
                <a:gd name="T7" fmla="*/ 264 h 199"/>
                <a:gd name="T8" fmla="*/ 67 w 152"/>
                <a:gd name="T9" fmla="*/ 264 h 199"/>
                <a:gd name="T10" fmla="*/ 231 w 152"/>
                <a:gd name="T11" fmla="*/ 455 h 199"/>
                <a:gd name="T12" fmla="*/ 361 w 152"/>
                <a:gd name="T13" fmla="*/ 412 h 199"/>
                <a:gd name="T14" fmla="*/ 376 w 152"/>
                <a:gd name="T15" fmla="*/ 405 h 199"/>
                <a:gd name="T16" fmla="*/ 388 w 152"/>
                <a:gd name="T17" fmla="*/ 425 h 199"/>
                <a:gd name="T18" fmla="*/ 388 w 152"/>
                <a:gd name="T19" fmla="*/ 439 h 199"/>
                <a:gd name="T20" fmla="*/ 371 w 152"/>
                <a:gd name="T21" fmla="*/ 471 h 199"/>
                <a:gd name="T22" fmla="*/ 218 w 152"/>
                <a:gd name="T23" fmla="*/ 515 h 199"/>
                <a:gd name="T24" fmla="*/ 0 w 152"/>
                <a:gd name="T25" fmla="*/ 256 h 199"/>
                <a:gd name="T26" fmla="*/ 324 w 152"/>
                <a:gd name="T27" fmla="*/ 209 h 199"/>
                <a:gd name="T28" fmla="*/ 324 w 152"/>
                <a:gd name="T29" fmla="*/ 175 h 199"/>
                <a:gd name="T30" fmla="*/ 214 w 152"/>
                <a:gd name="T31" fmla="*/ 59 h 199"/>
                <a:gd name="T32" fmla="*/ 72 w 152"/>
                <a:gd name="T33" fmla="*/ 209 h 199"/>
                <a:gd name="T34" fmla="*/ 324 w 152"/>
                <a:gd name="T35" fmla="*/ 209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2" h="199">
                  <a:moveTo>
                    <a:pt x="0" y="99"/>
                  </a:moveTo>
                  <a:cubicBezTo>
                    <a:pt x="0" y="41"/>
                    <a:pt x="28" y="0"/>
                    <a:pt x="81" y="0"/>
                  </a:cubicBezTo>
                  <a:cubicBezTo>
                    <a:pt x="127" y="0"/>
                    <a:pt x="152" y="28"/>
                    <a:pt x="152" y="75"/>
                  </a:cubicBezTo>
                  <a:cubicBezTo>
                    <a:pt x="152" y="83"/>
                    <a:pt x="152" y="93"/>
                    <a:pt x="150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48"/>
                    <a:pt x="48" y="176"/>
                    <a:pt x="90" y="176"/>
                  </a:cubicBezTo>
                  <a:cubicBezTo>
                    <a:pt x="115" y="176"/>
                    <a:pt x="133" y="163"/>
                    <a:pt x="140" y="159"/>
                  </a:cubicBezTo>
                  <a:cubicBezTo>
                    <a:pt x="142" y="158"/>
                    <a:pt x="144" y="157"/>
                    <a:pt x="146" y="157"/>
                  </a:cubicBezTo>
                  <a:cubicBezTo>
                    <a:pt x="149" y="157"/>
                    <a:pt x="151" y="160"/>
                    <a:pt x="151" y="164"/>
                  </a:cubicBezTo>
                  <a:cubicBezTo>
                    <a:pt x="151" y="170"/>
                    <a:pt x="151" y="170"/>
                    <a:pt x="151" y="170"/>
                  </a:cubicBezTo>
                  <a:cubicBezTo>
                    <a:pt x="151" y="174"/>
                    <a:pt x="150" y="178"/>
                    <a:pt x="144" y="182"/>
                  </a:cubicBezTo>
                  <a:cubicBezTo>
                    <a:pt x="137" y="186"/>
                    <a:pt x="119" y="199"/>
                    <a:pt x="85" y="199"/>
                  </a:cubicBezTo>
                  <a:cubicBezTo>
                    <a:pt x="27" y="199"/>
                    <a:pt x="0" y="158"/>
                    <a:pt x="0" y="99"/>
                  </a:cubicBezTo>
                  <a:moveTo>
                    <a:pt x="126" y="81"/>
                  </a:moveTo>
                  <a:cubicBezTo>
                    <a:pt x="126" y="76"/>
                    <a:pt x="126" y="72"/>
                    <a:pt x="126" y="68"/>
                  </a:cubicBezTo>
                  <a:cubicBezTo>
                    <a:pt x="126" y="40"/>
                    <a:pt x="107" y="23"/>
                    <a:pt x="83" y="23"/>
                  </a:cubicBezTo>
                  <a:cubicBezTo>
                    <a:pt x="46" y="23"/>
                    <a:pt x="32" y="48"/>
                    <a:pt x="28" y="81"/>
                  </a:cubicBezTo>
                  <a:lnTo>
                    <a:pt x="126" y="81"/>
                  </a:lnTo>
                  <a:close/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2"/>
            <p:cNvSpPr>
              <a:spLocks/>
            </p:cNvSpPr>
            <p:nvPr userDrawn="1"/>
          </p:nvSpPr>
          <p:spPr bwMode="auto">
            <a:xfrm>
              <a:off x="4694" y="1168"/>
              <a:ext cx="193" cy="320"/>
            </a:xfrm>
            <a:custGeom>
              <a:avLst/>
              <a:gdLst>
                <a:gd name="T0" fmla="*/ 23 w 120"/>
                <a:gd name="T1" fmla="*/ 484 h 199"/>
                <a:gd name="T2" fmla="*/ 0 w 120"/>
                <a:gd name="T3" fmla="*/ 450 h 199"/>
                <a:gd name="T4" fmla="*/ 0 w 120"/>
                <a:gd name="T5" fmla="*/ 426 h 199"/>
                <a:gd name="T6" fmla="*/ 16 w 120"/>
                <a:gd name="T7" fmla="*/ 412 h 199"/>
                <a:gd name="T8" fmla="*/ 31 w 120"/>
                <a:gd name="T9" fmla="*/ 413 h 199"/>
                <a:gd name="T10" fmla="*/ 156 w 120"/>
                <a:gd name="T11" fmla="*/ 455 h 199"/>
                <a:gd name="T12" fmla="*/ 243 w 120"/>
                <a:gd name="T13" fmla="*/ 375 h 199"/>
                <a:gd name="T14" fmla="*/ 142 w 120"/>
                <a:gd name="T15" fmla="*/ 280 h 199"/>
                <a:gd name="T16" fmla="*/ 13 w 120"/>
                <a:gd name="T17" fmla="*/ 140 h 199"/>
                <a:gd name="T18" fmla="*/ 156 w 120"/>
                <a:gd name="T19" fmla="*/ 0 h 199"/>
                <a:gd name="T20" fmla="*/ 272 w 120"/>
                <a:gd name="T21" fmla="*/ 31 h 199"/>
                <a:gd name="T22" fmla="*/ 293 w 120"/>
                <a:gd name="T23" fmla="*/ 63 h 199"/>
                <a:gd name="T24" fmla="*/ 293 w 120"/>
                <a:gd name="T25" fmla="*/ 88 h 199"/>
                <a:gd name="T26" fmla="*/ 280 w 120"/>
                <a:gd name="T27" fmla="*/ 103 h 199"/>
                <a:gd name="T28" fmla="*/ 264 w 120"/>
                <a:gd name="T29" fmla="*/ 98 h 199"/>
                <a:gd name="T30" fmla="*/ 161 w 120"/>
                <a:gd name="T31" fmla="*/ 56 h 199"/>
                <a:gd name="T32" fmla="*/ 77 w 120"/>
                <a:gd name="T33" fmla="*/ 132 h 199"/>
                <a:gd name="T34" fmla="*/ 161 w 120"/>
                <a:gd name="T35" fmla="*/ 214 h 199"/>
                <a:gd name="T36" fmla="*/ 310 w 120"/>
                <a:gd name="T37" fmla="*/ 367 h 199"/>
                <a:gd name="T38" fmla="*/ 156 w 120"/>
                <a:gd name="T39" fmla="*/ 515 h 199"/>
                <a:gd name="T40" fmla="*/ 23 w 120"/>
                <a:gd name="T41" fmla="*/ 484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0" h="199">
                  <a:moveTo>
                    <a:pt x="9" y="187"/>
                  </a:moveTo>
                  <a:cubicBezTo>
                    <a:pt x="4" y="183"/>
                    <a:pt x="0" y="179"/>
                    <a:pt x="0" y="17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1"/>
                    <a:pt x="2" y="159"/>
                    <a:pt x="6" y="159"/>
                  </a:cubicBezTo>
                  <a:cubicBezTo>
                    <a:pt x="8" y="159"/>
                    <a:pt x="10" y="159"/>
                    <a:pt x="12" y="160"/>
                  </a:cubicBezTo>
                  <a:cubicBezTo>
                    <a:pt x="20" y="165"/>
                    <a:pt x="35" y="176"/>
                    <a:pt x="60" y="176"/>
                  </a:cubicBezTo>
                  <a:cubicBezTo>
                    <a:pt x="76" y="176"/>
                    <a:pt x="94" y="168"/>
                    <a:pt x="94" y="145"/>
                  </a:cubicBezTo>
                  <a:cubicBezTo>
                    <a:pt x="94" y="125"/>
                    <a:pt x="84" y="115"/>
                    <a:pt x="55" y="108"/>
                  </a:cubicBezTo>
                  <a:cubicBezTo>
                    <a:pt x="32" y="102"/>
                    <a:pt x="5" y="87"/>
                    <a:pt x="5" y="54"/>
                  </a:cubicBezTo>
                  <a:cubicBezTo>
                    <a:pt x="5" y="20"/>
                    <a:pt x="30" y="0"/>
                    <a:pt x="60" y="0"/>
                  </a:cubicBezTo>
                  <a:cubicBezTo>
                    <a:pt x="85" y="0"/>
                    <a:pt x="97" y="7"/>
                    <a:pt x="105" y="12"/>
                  </a:cubicBezTo>
                  <a:cubicBezTo>
                    <a:pt x="111" y="16"/>
                    <a:pt x="113" y="19"/>
                    <a:pt x="113" y="2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3" y="38"/>
                    <a:pt x="112" y="40"/>
                    <a:pt x="108" y="40"/>
                  </a:cubicBezTo>
                  <a:cubicBezTo>
                    <a:pt x="105" y="40"/>
                    <a:pt x="104" y="39"/>
                    <a:pt x="102" y="38"/>
                  </a:cubicBezTo>
                  <a:cubicBezTo>
                    <a:pt x="94" y="33"/>
                    <a:pt x="86" y="22"/>
                    <a:pt x="62" y="22"/>
                  </a:cubicBezTo>
                  <a:cubicBezTo>
                    <a:pt x="42" y="22"/>
                    <a:pt x="30" y="30"/>
                    <a:pt x="30" y="51"/>
                  </a:cubicBezTo>
                  <a:cubicBezTo>
                    <a:pt x="30" y="66"/>
                    <a:pt x="40" y="78"/>
                    <a:pt x="62" y="83"/>
                  </a:cubicBezTo>
                  <a:cubicBezTo>
                    <a:pt x="94" y="91"/>
                    <a:pt x="120" y="105"/>
                    <a:pt x="120" y="142"/>
                  </a:cubicBezTo>
                  <a:cubicBezTo>
                    <a:pt x="120" y="179"/>
                    <a:pt x="92" y="199"/>
                    <a:pt x="60" y="199"/>
                  </a:cubicBezTo>
                  <a:cubicBezTo>
                    <a:pt x="35" y="199"/>
                    <a:pt x="18" y="192"/>
                    <a:pt x="9" y="187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4936" y="1022"/>
              <a:ext cx="228" cy="460"/>
            </a:xfrm>
            <a:custGeom>
              <a:avLst/>
              <a:gdLst>
                <a:gd name="T0" fmla="*/ 0 w 142"/>
                <a:gd name="T1" fmla="*/ 722 h 286"/>
                <a:gd name="T2" fmla="*/ 0 w 142"/>
                <a:gd name="T3" fmla="*/ 21 h 286"/>
                <a:gd name="T4" fmla="*/ 18 w 142"/>
                <a:gd name="T5" fmla="*/ 0 h 286"/>
                <a:gd name="T6" fmla="*/ 50 w 142"/>
                <a:gd name="T7" fmla="*/ 0 h 286"/>
                <a:gd name="T8" fmla="*/ 67 w 142"/>
                <a:gd name="T9" fmla="*/ 21 h 286"/>
                <a:gd name="T10" fmla="*/ 67 w 142"/>
                <a:gd name="T11" fmla="*/ 280 h 286"/>
                <a:gd name="T12" fmla="*/ 222 w 142"/>
                <a:gd name="T13" fmla="*/ 238 h 286"/>
                <a:gd name="T14" fmla="*/ 366 w 142"/>
                <a:gd name="T15" fmla="*/ 391 h 286"/>
                <a:gd name="T16" fmla="*/ 366 w 142"/>
                <a:gd name="T17" fmla="*/ 722 h 286"/>
                <a:gd name="T18" fmla="*/ 348 w 142"/>
                <a:gd name="T19" fmla="*/ 740 h 286"/>
                <a:gd name="T20" fmla="*/ 316 w 142"/>
                <a:gd name="T21" fmla="*/ 740 h 286"/>
                <a:gd name="T22" fmla="*/ 299 w 142"/>
                <a:gd name="T23" fmla="*/ 722 h 286"/>
                <a:gd name="T24" fmla="*/ 299 w 142"/>
                <a:gd name="T25" fmla="*/ 391 h 286"/>
                <a:gd name="T26" fmla="*/ 214 w 142"/>
                <a:gd name="T27" fmla="*/ 306 h 286"/>
                <a:gd name="T28" fmla="*/ 67 w 142"/>
                <a:gd name="T29" fmla="*/ 339 h 286"/>
                <a:gd name="T30" fmla="*/ 67 w 142"/>
                <a:gd name="T31" fmla="*/ 722 h 286"/>
                <a:gd name="T32" fmla="*/ 50 w 142"/>
                <a:gd name="T33" fmla="*/ 740 h 286"/>
                <a:gd name="T34" fmla="*/ 18 w 142"/>
                <a:gd name="T35" fmla="*/ 740 h 286"/>
                <a:gd name="T36" fmla="*/ 0 w 142"/>
                <a:gd name="T37" fmla="*/ 722 h 2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" h="286">
                  <a:moveTo>
                    <a:pt x="0" y="279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4"/>
                    <a:pt x="26" y="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4" y="106"/>
                    <a:pt x="55" y="92"/>
                    <a:pt x="86" y="92"/>
                  </a:cubicBezTo>
                  <a:cubicBezTo>
                    <a:pt x="119" y="92"/>
                    <a:pt x="142" y="106"/>
                    <a:pt x="142" y="151"/>
                  </a:cubicBezTo>
                  <a:cubicBezTo>
                    <a:pt x="142" y="279"/>
                    <a:pt x="142" y="279"/>
                    <a:pt x="142" y="279"/>
                  </a:cubicBezTo>
                  <a:cubicBezTo>
                    <a:pt x="142" y="283"/>
                    <a:pt x="139" y="286"/>
                    <a:pt x="135" y="286"/>
                  </a:cubicBezTo>
                  <a:cubicBezTo>
                    <a:pt x="123" y="286"/>
                    <a:pt x="123" y="286"/>
                    <a:pt x="123" y="286"/>
                  </a:cubicBezTo>
                  <a:cubicBezTo>
                    <a:pt x="119" y="286"/>
                    <a:pt x="116" y="283"/>
                    <a:pt x="116" y="279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16" y="129"/>
                    <a:pt x="105" y="118"/>
                    <a:pt x="83" y="118"/>
                  </a:cubicBezTo>
                  <a:cubicBezTo>
                    <a:pt x="52" y="118"/>
                    <a:pt x="26" y="131"/>
                    <a:pt x="26" y="131"/>
                  </a:cubicBezTo>
                  <a:cubicBezTo>
                    <a:pt x="26" y="279"/>
                    <a:pt x="26" y="279"/>
                    <a:pt x="26" y="279"/>
                  </a:cubicBezTo>
                  <a:cubicBezTo>
                    <a:pt x="26" y="283"/>
                    <a:pt x="23" y="286"/>
                    <a:pt x="19" y="286"/>
                  </a:cubicBezTo>
                  <a:cubicBezTo>
                    <a:pt x="7" y="286"/>
                    <a:pt x="7" y="286"/>
                    <a:pt x="7" y="286"/>
                  </a:cubicBezTo>
                  <a:cubicBezTo>
                    <a:pt x="3" y="286"/>
                    <a:pt x="0" y="283"/>
                    <a:pt x="0" y="27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4"/>
            <p:cNvSpPr>
              <a:spLocks noEditPoints="1"/>
            </p:cNvSpPr>
            <p:nvPr userDrawn="1"/>
          </p:nvSpPr>
          <p:spPr bwMode="auto">
            <a:xfrm>
              <a:off x="5225" y="1067"/>
              <a:ext cx="53" cy="415"/>
            </a:xfrm>
            <a:custGeom>
              <a:avLst/>
              <a:gdLst>
                <a:gd name="T0" fmla="*/ 0 w 33"/>
                <a:gd name="T1" fmla="*/ 47 h 258"/>
                <a:gd name="T2" fmla="*/ 43 w 33"/>
                <a:gd name="T3" fmla="*/ 0 h 258"/>
                <a:gd name="T4" fmla="*/ 85 w 33"/>
                <a:gd name="T5" fmla="*/ 47 h 258"/>
                <a:gd name="T6" fmla="*/ 43 w 33"/>
                <a:gd name="T7" fmla="*/ 90 h 258"/>
                <a:gd name="T8" fmla="*/ 0 w 33"/>
                <a:gd name="T9" fmla="*/ 47 h 258"/>
                <a:gd name="T10" fmla="*/ 8 w 33"/>
                <a:gd name="T11" fmla="*/ 650 h 258"/>
                <a:gd name="T12" fmla="*/ 8 w 33"/>
                <a:gd name="T13" fmla="*/ 191 h 258"/>
                <a:gd name="T14" fmla="*/ 29 w 33"/>
                <a:gd name="T15" fmla="*/ 174 h 258"/>
                <a:gd name="T16" fmla="*/ 56 w 33"/>
                <a:gd name="T17" fmla="*/ 174 h 258"/>
                <a:gd name="T18" fmla="*/ 77 w 33"/>
                <a:gd name="T19" fmla="*/ 191 h 258"/>
                <a:gd name="T20" fmla="*/ 77 w 33"/>
                <a:gd name="T21" fmla="*/ 650 h 258"/>
                <a:gd name="T22" fmla="*/ 56 w 33"/>
                <a:gd name="T23" fmla="*/ 668 h 258"/>
                <a:gd name="T24" fmla="*/ 29 w 33"/>
                <a:gd name="T25" fmla="*/ 668 h 258"/>
                <a:gd name="T26" fmla="*/ 8 w 33"/>
                <a:gd name="T27" fmla="*/ 650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8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3" y="8"/>
                    <a:pt x="33" y="18"/>
                  </a:cubicBezTo>
                  <a:cubicBezTo>
                    <a:pt x="33" y="27"/>
                    <a:pt x="26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  <a:moveTo>
                    <a:pt x="3" y="251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0"/>
                    <a:pt x="6" y="67"/>
                    <a:pt x="11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7" y="67"/>
                    <a:pt x="30" y="70"/>
                    <a:pt x="30" y="74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30" y="255"/>
                    <a:pt x="27" y="258"/>
                    <a:pt x="22" y="258"/>
                  </a:cubicBezTo>
                  <a:cubicBezTo>
                    <a:pt x="11" y="258"/>
                    <a:pt x="11" y="258"/>
                    <a:pt x="11" y="258"/>
                  </a:cubicBezTo>
                  <a:cubicBezTo>
                    <a:pt x="6" y="258"/>
                    <a:pt x="3" y="255"/>
                    <a:pt x="3" y="251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5340" y="1174"/>
              <a:ext cx="154" cy="308"/>
            </a:xfrm>
            <a:custGeom>
              <a:avLst/>
              <a:gdLst>
                <a:gd name="T0" fmla="*/ 0 w 96"/>
                <a:gd name="T1" fmla="*/ 479 h 191"/>
                <a:gd name="T2" fmla="*/ 0 w 96"/>
                <a:gd name="T3" fmla="*/ 18 h 191"/>
                <a:gd name="T4" fmla="*/ 18 w 96"/>
                <a:gd name="T5" fmla="*/ 0 h 191"/>
                <a:gd name="T6" fmla="*/ 48 w 96"/>
                <a:gd name="T7" fmla="*/ 0 h 191"/>
                <a:gd name="T8" fmla="*/ 67 w 96"/>
                <a:gd name="T9" fmla="*/ 18 h 191"/>
                <a:gd name="T10" fmla="*/ 67 w 96"/>
                <a:gd name="T11" fmla="*/ 52 h 191"/>
                <a:gd name="T12" fmla="*/ 188 w 96"/>
                <a:gd name="T13" fmla="*/ 0 h 191"/>
                <a:gd name="T14" fmla="*/ 247 w 96"/>
                <a:gd name="T15" fmla="*/ 37 h 191"/>
                <a:gd name="T16" fmla="*/ 247 w 96"/>
                <a:gd name="T17" fmla="*/ 73 h 191"/>
                <a:gd name="T18" fmla="*/ 231 w 96"/>
                <a:gd name="T19" fmla="*/ 89 h 191"/>
                <a:gd name="T20" fmla="*/ 218 w 96"/>
                <a:gd name="T21" fmla="*/ 85 h 191"/>
                <a:gd name="T22" fmla="*/ 165 w 96"/>
                <a:gd name="T23" fmla="*/ 65 h 191"/>
                <a:gd name="T24" fmla="*/ 67 w 96"/>
                <a:gd name="T25" fmla="*/ 111 h 191"/>
                <a:gd name="T26" fmla="*/ 67 w 96"/>
                <a:gd name="T27" fmla="*/ 479 h 191"/>
                <a:gd name="T28" fmla="*/ 48 w 96"/>
                <a:gd name="T29" fmla="*/ 497 h 191"/>
                <a:gd name="T30" fmla="*/ 18 w 96"/>
                <a:gd name="T31" fmla="*/ 497 h 191"/>
                <a:gd name="T32" fmla="*/ 0 w 96"/>
                <a:gd name="T33" fmla="*/ 479 h 1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6" h="191">
                  <a:moveTo>
                    <a:pt x="0" y="18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41" y="7"/>
                    <a:pt x="60" y="0"/>
                    <a:pt x="73" y="0"/>
                  </a:cubicBezTo>
                  <a:cubicBezTo>
                    <a:pt x="84" y="0"/>
                    <a:pt x="96" y="5"/>
                    <a:pt x="96" y="14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32"/>
                    <a:pt x="93" y="34"/>
                    <a:pt x="90" y="34"/>
                  </a:cubicBezTo>
                  <a:cubicBezTo>
                    <a:pt x="88" y="34"/>
                    <a:pt x="86" y="34"/>
                    <a:pt x="85" y="33"/>
                  </a:cubicBezTo>
                  <a:cubicBezTo>
                    <a:pt x="79" y="29"/>
                    <a:pt x="75" y="25"/>
                    <a:pt x="64" y="25"/>
                  </a:cubicBezTo>
                  <a:cubicBezTo>
                    <a:pt x="54" y="25"/>
                    <a:pt x="40" y="32"/>
                    <a:pt x="26" y="43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26" y="188"/>
                    <a:pt x="23" y="191"/>
                    <a:pt x="19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3" y="191"/>
                    <a:pt x="0" y="188"/>
                    <a:pt x="0" y="184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6"/>
            <p:cNvSpPr>
              <a:spLocks noEditPoints="1"/>
            </p:cNvSpPr>
            <p:nvPr userDrawn="1"/>
          </p:nvSpPr>
          <p:spPr bwMode="auto">
            <a:xfrm>
              <a:off x="5513" y="1168"/>
              <a:ext cx="245" cy="320"/>
            </a:xfrm>
            <a:custGeom>
              <a:avLst/>
              <a:gdLst>
                <a:gd name="T0" fmla="*/ 0 w 153"/>
                <a:gd name="T1" fmla="*/ 256 h 199"/>
                <a:gd name="T2" fmla="*/ 210 w 153"/>
                <a:gd name="T3" fmla="*/ 0 h 199"/>
                <a:gd name="T4" fmla="*/ 392 w 153"/>
                <a:gd name="T5" fmla="*/ 195 h 199"/>
                <a:gd name="T6" fmla="*/ 384 w 153"/>
                <a:gd name="T7" fmla="*/ 264 h 199"/>
                <a:gd name="T8" fmla="*/ 69 w 153"/>
                <a:gd name="T9" fmla="*/ 264 h 199"/>
                <a:gd name="T10" fmla="*/ 234 w 153"/>
                <a:gd name="T11" fmla="*/ 455 h 199"/>
                <a:gd name="T12" fmla="*/ 362 w 153"/>
                <a:gd name="T13" fmla="*/ 412 h 199"/>
                <a:gd name="T14" fmla="*/ 375 w 153"/>
                <a:gd name="T15" fmla="*/ 405 h 199"/>
                <a:gd name="T16" fmla="*/ 389 w 153"/>
                <a:gd name="T17" fmla="*/ 425 h 199"/>
                <a:gd name="T18" fmla="*/ 389 w 153"/>
                <a:gd name="T19" fmla="*/ 439 h 199"/>
                <a:gd name="T20" fmla="*/ 370 w 153"/>
                <a:gd name="T21" fmla="*/ 471 h 199"/>
                <a:gd name="T22" fmla="*/ 221 w 153"/>
                <a:gd name="T23" fmla="*/ 515 h 199"/>
                <a:gd name="T24" fmla="*/ 0 w 153"/>
                <a:gd name="T25" fmla="*/ 256 h 199"/>
                <a:gd name="T26" fmla="*/ 323 w 153"/>
                <a:gd name="T27" fmla="*/ 209 h 199"/>
                <a:gd name="T28" fmla="*/ 325 w 153"/>
                <a:gd name="T29" fmla="*/ 175 h 199"/>
                <a:gd name="T30" fmla="*/ 213 w 153"/>
                <a:gd name="T31" fmla="*/ 59 h 199"/>
                <a:gd name="T32" fmla="*/ 72 w 153"/>
                <a:gd name="T33" fmla="*/ 209 h 199"/>
                <a:gd name="T34" fmla="*/ 323 w 153"/>
                <a:gd name="T35" fmla="*/ 209 h 1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3" h="199">
                  <a:moveTo>
                    <a:pt x="0" y="99"/>
                  </a:moveTo>
                  <a:cubicBezTo>
                    <a:pt x="0" y="41"/>
                    <a:pt x="29" y="0"/>
                    <a:pt x="82" y="0"/>
                  </a:cubicBezTo>
                  <a:cubicBezTo>
                    <a:pt x="128" y="0"/>
                    <a:pt x="153" y="28"/>
                    <a:pt x="153" y="75"/>
                  </a:cubicBezTo>
                  <a:cubicBezTo>
                    <a:pt x="153" y="83"/>
                    <a:pt x="152" y="93"/>
                    <a:pt x="150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48"/>
                    <a:pt x="49" y="176"/>
                    <a:pt x="91" y="176"/>
                  </a:cubicBezTo>
                  <a:cubicBezTo>
                    <a:pt x="116" y="176"/>
                    <a:pt x="134" y="163"/>
                    <a:pt x="141" y="159"/>
                  </a:cubicBezTo>
                  <a:cubicBezTo>
                    <a:pt x="143" y="158"/>
                    <a:pt x="145" y="157"/>
                    <a:pt x="146" y="157"/>
                  </a:cubicBezTo>
                  <a:cubicBezTo>
                    <a:pt x="150" y="157"/>
                    <a:pt x="152" y="160"/>
                    <a:pt x="152" y="164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2" y="174"/>
                    <a:pt x="151" y="178"/>
                    <a:pt x="144" y="182"/>
                  </a:cubicBezTo>
                  <a:cubicBezTo>
                    <a:pt x="138" y="186"/>
                    <a:pt x="119" y="199"/>
                    <a:pt x="86" y="199"/>
                  </a:cubicBezTo>
                  <a:cubicBezTo>
                    <a:pt x="28" y="199"/>
                    <a:pt x="0" y="158"/>
                    <a:pt x="0" y="99"/>
                  </a:cubicBezTo>
                  <a:moveTo>
                    <a:pt x="126" y="81"/>
                  </a:moveTo>
                  <a:cubicBezTo>
                    <a:pt x="127" y="76"/>
                    <a:pt x="127" y="72"/>
                    <a:pt x="127" y="68"/>
                  </a:cubicBezTo>
                  <a:cubicBezTo>
                    <a:pt x="127" y="40"/>
                    <a:pt x="108" y="23"/>
                    <a:pt x="83" y="23"/>
                  </a:cubicBezTo>
                  <a:cubicBezTo>
                    <a:pt x="47" y="23"/>
                    <a:pt x="33" y="48"/>
                    <a:pt x="28" y="81"/>
                  </a:cubicBezTo>
                  <a:lnTo>
                    <a:pt x="126" y="81"/>
                  </a:lnTo>
                  <a:close/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7"/>
            <p:cNvSpPr>
              <a:spLocks/>
            </p:cNvSpPr>
            <p:nvPr userDrawn="1"/>
          </p:nvSpPr>
          <p:spPr bwMode="auto">
            <a:xfrm>
              <a:off x="2178" y="1672"/>
              <a:ext cx="276" cy="424"/>
            </a:xfrm>
            <a:custGeom>
              <a:avLst/>
              <a:gdLst>
                <a:gd name="T0" fmla="*/ 0 w 172"/>
                <a:gd name="T1" fmla="*/ 344 h 264"/>
                <a:gd name="T2" fmla="*/ 265 w 172"/>
                <a:gd name="T3" fmla="*/ 0 h 264"/>
                <a:gd name="T4" fmla="*/ 417 w 172"/>
                <a:gd name="T5" fmla="*/ 35 h 264"/>
                <a:gd name="T6" fmla="*/ 443 w 172"/>
                <a:gd name="T7" fmla="*/ 72 h 264"/>
                <a:gd name="T8" fmla="*/ 443 w 172"/>
                <a:gd name="T9" fmla="*/ 93 h 264"/>
                <a:gd name="T10" fmla="*/ 425 w 172"/>
                <a:gd name="T11" fmla="*/ 114 h 264"/>
                <a:gd name="T12" fmla="*/ 409 w 172"/>
                <a:gd name="T13" fmla="*/ 108 h 264"/>
                <a:gd name="T14" fmla="*/ 273 w 172"/>
                <a:gd name="T15" fmla="*/ 67 h 264"/>
                <a:gd name="T16" fmla="*/ 75 w 172"/>
                <a:gd name="T17" fmla="*/ 344 h 264"/>
                <a:gd name="T18" fmla="*/ 273 w 172"/>
                <a:gd name="T19" fmla="*/ 614 h 264"/>
                <a:gd name="T20" fmla="*/ 409 w 172"/>
                <a:gd name="T21" fmla="*/ 575 h 264"/>
                <a:gd name="T22" fmla="*/ 425 w 172"/>
                <a:gd name="T23" fmla="*/ 570 h 264"/>
                <a:gd name="T24" fmla="*/ 443 w 172"/>
                <a:gd name="T25" fmla="*/ 588 h 264"/>
                <a:gd name="T26" fmla="*/ 443 w 172"/>
                <a:gd name="T27" fmla="*/ 612 h 264"/>
                <a:gd name="T28" fmla="*/ 417 w 172"/>
                <a:gd name="T29" fmla="*/ 647 h 264"/>
                <a:gd name="T30" fmla="*/ 265 w 172"/>
                <a:gd name="T31" fmla="*/ 681 h 264"/>
                <a:gd name="T32" fmla="*/ 0 w 172"/>
                <a:gd name="T33" fmla="*/ 344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264">
                  <a:moveTo>
                    <a:pt x="0" y="133"/>
                  </a:moveTo>
                  <a:cubicBezTo>
                    <a:pt x="0" y="47"/>
                    <a:pt x="43" y="0"/>
                    <a:pt x="103" y="0"/>
                  </a:cubicBezTo>
                  <a:cubicBezTo>
                    <a:pt x="134" y="0"/>
                    <a:pt x="153" y="9"/>
                    <a:pt x="162" y="14"/>
                  </a:cubicBezTo>
                  <a:cubicBezTo>
                    <a:pt x="167" y="18"/>
                    <a:pt x="172" y="22"/>
                    <a:pt x="172" y="28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2" y="41"/>
                    <a:pt x="169" y="44"/>
                    <a:pt x="165" y="44"/>
                  </a:cubicBezTo>
                  <a:cubicBezTo>
                    <a:pt x="163" y="44"/>
                    <a:pt x="161" y="43"/>
                    <a:pt x="159" y="42"/>
                  </a:cubicBezTo>
                  <a:cubicBezTo>
                    <a:pt x="151" y="37"/>
                    <a:pt x="132" y="26"/>
                    <a:pt x="106" y="26"/>
                  </a:cubicBezTo>
                  <a:cubicBezTo>
                    <a:pt x="61" y="26"/>
                    <a:pt x="29" y="61"/>
                    <a:pt x="29" y="133"/>
                  </a:cubicBezTo>
                  <a:cubicBezTo>
                    <a:pt x="29" y="204"/>
                    <a:pt x="61" y="238"/>
                    <a:pt x="106" y="238"/>
                  </a:cubicBezTo>
                  <a:cubicBezTo>
                    <a:pt x="132" y="238"/>
                    <a:pt x="152" y="228"/>
                    <a:pt x="159" y="223"/>
                  </a:cubicBezTo>
                  <a:cubicBezTo>
                    <a:pt x="161" y="222"/>
                    <a:pt x="163" y="221"/>
                    <a:pt x="165" y="221"/>
                  </a:cubicBezTo>
                  <a:cubicBezTo>
                    <a:pt x="169" y="221"/>
                    <a:pt x="172" y="224"/>
                    <a:pt x="172" y="228"/>
                  </a:cubicBezTo>
                  <a:cubicBezTo>
                    <a:pt x="172" y="237"/>
                    <a:pt x="172" y="237"/>
                    <a:pt x="172" y="237"/>
                  </a:cubicBezTo>
                  <a:cubicBezTo>
                    <a:pt x="172" y="243"/>
                    <a:pt x="167" y="247"/>
                    <a:pt x="162" y="251"/>
                  </a:cubicBezTo>
                  <a:cubicBezTo>
                    <a:pt x="154" y="256"/>
                    <a:pt x="134" y="264"/>
                    <a:pt x="103" y="264"/>
                  </a:cubicBezTo>
                  <a:cubicBezTo>
                    <a:pt x="43" y="264"/>
                    <a:pt x="0" y="218"/>
                    <a:pt x="0" y="133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 noEditPoints="1"/>
            </p:cNvSpPr>
            <p:nvPr userDrawn="1"/>
          </p:nvSpPr>
          <p:spPr bwMode="auto">
            <a:xfrm>
              <a:off x="2479" y="1776"/>
              <a:ext cx="270" cy="320"/>
            </a:xfrm>
            <a:custGeom>
              <a:avLst/>
              <a:gdLst>
                <a:gd name="T0" fmla="*/ 0 w 168"/>
                <a:gd name="T1" fmla="*/ 256 h 199"/>
                <a:gd name="T2" fmla="*/ 217 w 168"/>
                <a:gd name="T3" fmla="*/ 0 h 199"/>
                <a:gd name="T4" fmla="*/ 434 w 168"/>
                <a:gd name="T5" fmla="*/ 256 h 199"/>
                <a:gd name="T6" fmla="*/ 217 w 168"/>
                <a:gd name="T7" fmla="*/ 515 h 199"/>
                <a:gd name="T8" fmla="*/ 0 w 168"/>
                <a:gd name="T9" fmla="*/ 256 h 199"/>
                <a:gd name="T10" fmla="*/ 365 w 168"/>
                <a:gd name="T11" fmla="*/ 256 h 199"/>
                <a:gd name="T12" fmla="*/ 217 w 168"/>
                <a:gd name="T13" fmla="*/ 63 h 199"/>
                <a:gd name="T14" fmla="*/ 68 w 168"/>
                <a:gd name="T15" fmla="*/ 256 h 199"/>
                <a:gd name="T16" fmla="*/ 217 w 168"/>
                <a:gd name="T17" fmla="*/ 452 h 199"/>
                <a:gd name="T18" fmla="*/ 365 w 168"/>
                <a:gd name="T19" fmla="*/ 256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8" h="199">
                  <a:moveTo>
                    <a:pt x="0" y="99"/>
                  </a:moveTo>
                  <a:cubicBezTo>
                    <a:pt x="0" y="41"/>
                    <a:pt x="29" y="0"/>
                    <a:pt x="84" y="0"/>
                  </a:cubicBezTo>
                  <a:cubicBezTo>
                    <a:pt x="139" y="0"/>
                    <a:pt x="168" y="41"/>
                    <a:pt x="168" y="99"/>
                  </a:cubicBezTo>
                  <a:cubicBezTo>
                    <a:pt x="168" y="158"/>
                    <a:pt x="139" y="199"/>
                    <a:pt x="84" y="199"/>
                  </a:cubicBezTo>
                  <a:cubicBezTo>
                    <a:pt x="29" y="199"/>
                    <a:pt x="0" y="158"/>
                    <a:pt x="0" y="99"/>
                  </a:cubicBezTo>
                  <a:moveTo>
                    <a:pt x="141" y="99"/>
                  </a:moveTo>
                  <a:cubicBezTo>
                    <a:pt x="141" y="50"/>
                    <a:pt x="119" y="24"/>
                    <a:pt x="84" y="24"/>
                  </a:cubicBezTo>
                  <a:cubicBezTo>
                    <a:pt x="48" y="24"/>
                    <a:pt x="26" y="50"/>
                    <a:pt x="26" y="99"/>
                  </a:cubicBezTo>
                  <a:cubicBezTo>
                    <a:pt x="26" y="149"/>
                    <a:pt x="48" y="175"/>
                    <a:pt x="84" y="175"/>
                  </a:cubicBezTo>
                  <a:cubicBezTo>
                    <a:pt x="119" y="175"/>
                    <a:pt x="141" y="149"/>
                    <a:pt x="141" y="9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2800" y="1783"/>
              <a:ext cx="243" cy="312"/>
            </a:xfrm>
            <a:custGeom>
              <a:avLst/>
              <a:gdLst>
                <a:gd name="T0" fmla="*/ 0 w 152"/>
                <a:gd name="T1" fmla="*/ 349 h 194"/>
                <a:gd name="T2" fmla="*/ 0 w 152"/>
                <a:gd name="T3" fmla="*/ 18 h 194"/>
                <a:gd name="T4" fmla="*/ 18 w 152"/>
                <a:gd name="T5" fmla="*/ 0 h 194"/>
                <a:gd name="T6" fmla="*/ 48 w 152"/>
                <a:gd name="T7" fmla="*/ 0 h 194"/>
                <a:gd name="T8" fmla="*/ 67 w 152"/>
                <a:gd name="T9" fmla="*/ 18 h 194"/>
                <a:gd name="T10" fmla="*/ 67 w 152"/>
                <a:gd name="T11" fmla="*/ 349 h 194"/>
                <a:gd name="T12" fmla="*/ 153 w 152"/>
                <a:gd name="T13" fmla="*/ 434 h 194"/>
                <a:gd name="T14" fmla="*/ 296 w 152"/>
                <a:gd name="T15" fmla="*/ 370 h 194"/>
                <a:gd name="T16" fmla="*/ 296 w 152"/>
                <a:gd name="T17" fmla="*/ 18 h 194"/>
                <a:gd name="T18" fmla="*/ 315 w 152"/>
                <a:gd name="T19" fmla="*/ 0 h 194"/>
                <a:gd name="T20" fmla="*/ 345 w 152"/>
                <a:gd name="T21" fmla="*/ 0 h 194"/>
                <a:gd name="T22" fmla="*/ 363 w 152"/>
                <a:gd name="T23" fmla="*/ 18 h 194"/>
                <a:gd name="T24" fmla="*/ 363 w 152"/>
                <a:gd name="T25" fmla="*/ 425 h 194"/>
                <a:gd name="T26" fmla="*/ 388 w 152"/>
                <a:gd name="T27" fmla="*/ 455 h 194"/>
                <a:gd name="T28" fmla="*/ 388 w 152"/>
                <a:gd name="T29" fmla="*/ 468 h 194"/>
                <a:gd name="T30" fmla="*/ 341 w 152"/>
                <a:gd name="T31" fmla="*/ 502 h 194"/>
                <a:gd name="T32" fmla="*/ 296 w 152"/>
                <a:gd name="T33" fmla="*/ 447 h 194"/>
                <a:gd name="T34" fmla="*/ 296 w 152"/>
                <a:gd name="T35" fmla="*/ 433 h 194"/>
                <a:gd name="T36" fmla="*/ 133 w 152"/>
                <a:gd name="T37" fmla="*/ 502 h 194"/>
                <a:gd name="T38" fmla="*/ 0 w 152"/>
                <a:gd name="T39" fmla="*/ 349 h 1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194">
                  <a:moveTo>
                    <a:pt x="0" y="13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57"/>
                    <a:pt x="37" y="168"/>
                    <a:pt x="60" y="168"/>
                  </a:cubicBezTo>
                  <a:cubicBezTo>
                    <a:pt x="74" y="168"/>
                    <a:pt x="96" y="160"/>
                    <a:pt x="116" y="143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9" y="0"/>
                    <a:pt x="12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2" y="3"/>
                    <a:pt x="142" y="7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2" y="173"/>
                    <a:pt x="145" y="176"/>
                    <a:pt x="152" y="176"/>
                  </a:cubicBezTo>
                  <a:cubicBezTo>
                    <a:pt x="152" y="181"/>
                    <a:pt x="152" y="181"/>
                    <a:pt x="152" y="181"/>
                  </a:cubicBezTo>
                  <a:cubicBezTo>
                    <a:pt x="152" y="187"/>
                    <a:pt x="146" y="194"/>
                    <a:pt x="133" y="194"/>
                  </a:cubicBezTo>
                  <a:cubicBezTo>
                    <a:pt x="123" y="194"/>
                    <a:pt x="116" y="188"/>
                    <a:pt x="116" y="173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96" y="184"/>
                    <a:pt x="72" y="194"/>
                    <a:pt x="52" y="194"/>
                  </a:cubicBezTo>
                  <a:cubicBezTo>
                    <a:pt x="24" y="194"/>
                    <a:pt x="0" y="180"/>
                    <a:pt x="0" y="135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3096" y="1778"/>
              <a:ext cx="228" cy="312"/>
            </a:xfrm>
            <a:custGeom>
              <a:avLst/>
              <a:gdLst>
                <a:gd name="T0" fmla="*/ 0 w 142"/>
                <a:gd name="T1" fmla="*/ 484 h 194"/>
                <a:gd name="T2" fmla="*/ 0 w 142"/>
                <a:gd name="T3" fmla="*/ 26 h 194"/>
                <a:gd name="T4" fmla="*/ 21 w 142"/>
                <a:gd name="T5" fmla="*/ 8 h 194"/>
                <a:gd name="T6" fmla="*/ 50 w 142"/>
                <a:gd name="T7" fmla="*/ 8 h 194"/>
                <a:gd name="T8" fmla="*/ 69 w 142"/>
                <a:gd name="T9" fmla="*/ 26 h 194"/>
                <a:gd name="T10" fmla="*/ 69 w 142"/>
                <a:gd name="T11" fmla="*/ 42 h 194"/>
                <a:gd name="T12" fmla="*/ 225 w 142"/>
                <a:gd name="T13" fmla="*/ 0 h 194"/>
                <a:gd name="T14" fmla="*/ 366 w 142"/>
                <a:gd name="T15" fmla="*/ 153 h 194"/>
                <a:gd name="T16" fmla="*/ 366 w 142"/>
                <a:gd name="T17" fmla="*/ 484 h 194"/>
                <a:gd name="T18" fmla="*/ 348 w 142"/>
                <a:gd name="T19" fmla="*/ 502 h 194"/>
                <a:gd name="T20" fmla="*/ 316 w 142"/>
                <a:gd name="T21" fmla="*/ 502 h 194"/>
                <a:gd name="T22" fmla="*/ 299 w 142"/>
                <a:gd name="T23" fmla="*/ 484 h 194"/>
                <a:gd name="T24" fmla="*/ 299 w 142"/>
                <a:gd name="T25" fmla="*/ 153 h 194"/>
                <a:gd name="T26" fmla="*/ 214 w 142"/>
                <a:gd name="T27" fmla="*/ 68 h 194"/>
                <a:gd name="T28" fmla="*/ 69 w 142"/>
                <a:gd name="T29" fmla="*/ 101 h 194"/>
                <a:gd name="T30" fmla="*/ 69 w 142"/>
                <a:gd name="T31" fmla="*/ 484 h 194"/>
                <a:gd name="T32" fmla="*/ 50 w 142"/>
                <a:gd name="T33" fmla="*/ 502 h 194"/>
                <a:gd name="T34" fmla="*/ 21 w 142"/>
                <a:gd name="T35" fmla="*/ 502 h 194"/>
                <a:gd name="T36" fmla="*/ 0 w 142"/>
                <a:gd name="T37" fmla="*/ 484 h 1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" h="194">
                  <a:moveTo>
                    <a:pt x="0" y="18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7" y="6"/>
                    <a:pt x="27" y="1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34" y="14"/>
                    <a:pt x="55" y="0"/>
                    <a:pt x="87" y="0"/>
                  </a:cubicBezTo>
                  <a:cubicBezTo>
                    <a:pt x="119" y="0"/>
                    <a:pt x="142" y="14"/>
                    <a:pt x="142" y="59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2" y="191"/>
                    <a:pt x="139" y="194"/>
                    <a:pt x="135" y="194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19" y="194"/>
                    <a:pt x="116" y="191"/>
                    <a:pt x="116" y="187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37"/>
                    <a:pt x="105" y="26"/>
                    <a:pt x="83" y="26"/>
                  </a:cubicBezTo>
                  <a:cubicBezTo>
                    <a:pt x="52" y="26"/>
                    <a:pt x="27" y="39"/>
                    <a:pt x="27" y="39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91"/>
                    <a:pt x="23" y="194"/>
                    <a:pt x="19" y="194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3" y="194"/>
                    <a:pt x="0" y="191"/>
                    <a:pt x="0" y="187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31"/>
            <p:cNvSpPr>
              <a:spLocks/>
            </p:cNvSpPr>
            <p:nvPr userDrawn="1"/>
          </p:nvSpPr>
          <p:spPr bwMode="auto">
            <a:xfrm>
              <a:off x="3361" y="1707"/>
              <a:ext cx="138" cy="386"/>
            </a:xfrm>
            <a:custGeom>
              <a:avLst/>
              <a:gdLst>
                <a:gd name="T0" fmla="*/ 56 w 86"/>
                <a:gd name="T1" fmla="*/ 545 h 240"/>
                <a:gd name="T2" fmla="*/ 56 w 86"/>
                <a:gd name="T3" fmla="*/ 175 h 240"/>
                <a:gd name="T4" fmla="*/ 18 w 86"/>
                <a:gd name="T5" fmla="*/ 175 h 240"/>
                <a:gd name="T6" fmla="*/ 0 w 86"/>
                <a:gd name="T7" fmla="*/ 158 h 240"/>
                <a:gd name="T8" fmla="*/ 0 w 86"/>
                <a:gd name="T9" fmla="*/ 140 h 240"/>
                <a:gd name="T10" fmla="*/ 18 w 86"/>
                <a:gd name="T11" fmla="*/ 122 h 240"/>
                <a:gd name="T12" fmla="*/ 56 w 86"/>
                <a:gd name="T13" fmla="*/ 122 h 240"/>
                <a:gd name="T14" fmla="*/ 56 w 86"/>
                <a:gd name="T15" fmla="*/ 21 h 240"/>
                <a:gd name="T16" fmla="*/ 75 w 86"/>
                <a:gd name="T17" fmla="*/ 0 h 240"/>
                <a:gd name="T18" fmla="*/ 103 w 86"/>
                <a:gd name="T19" fmla="*/ 0 h 240"/>
                <a:gd name="T20" fmla="*/ 124 w 86"/>
                <a:gd name="T21" fmla="*/ 21 h 240"/>
                <a:gd name="T22" fmla="*/ 124 w 86"/>
                <a:gd name="T23" fmla="*/ 122 h 240"/>
                <a:gd name="T24" fmla="*/ 199 w 86"/>
                <a:gd name="T25" fmla="*/ 122 h 240"/>
                <a:gd name="T26" fmla="*/ 217 w 86"/>
                <a:gd name="T27" fmla="*/ 140 h 240"/>
                <a:gd name="T28" fmla="*/ 217 w 86"/>
                <a:gd name="T29" fmla="*/ 158 h 240"/>
                <a:gd name="T30" fmla="*/ 199 w 86"/>
                <a:gd name="T31" fmla="*/ 175 h 240"/>
                <a:gd name="T32" fmla="*/ 124 w 86"/>
                <a:gd name="T33" fmla="*/ 175 h 240"/>
                <a:gd name="T34" fmla="*/ 124 w 86"/>
                <a:gd name="T35" fmla="*/ 531 h 240"/>
                <a:gd name="T36" fmla="*/ 157 w 86"/>
                <a:gd name="T37" fmla="*/ 565 h 240"/>
                <a:gd name="T38" fmla="*/ 193 w 86"/>
                <a:gd name="T39" fmla="*/ 558 h 240"/>
                <a:gd name="T40" fmla="*/ 209 w 86"/>
                <a:gd name="T41" fmla="*/ 553 h 240"/>
                <a:gd name="T42" fmla="*/ 221 w 86"/>
                <a:gd name="T43" fmla="*/ 566 h 240"/>
                <a:gd name="T44" fmla="*/ 221 w 86"/>
                <a:gd name="T45" fmla="*/ 579 h 240"/>
                <a:gd name="T46" fmla="*/ 205 w 86"/>
                <a:gd name="T47" fmla="*/ 605 h 240"/>
                <a:gd name="T48" fmla="*/ 128 w 86"/>
                <a:gd name="T49" fmla="*/ 621 h 240"/>
                <a:gd name="T50" fmla="*/ 56 w 86"/>
                <a:gd name="T51" fmla="*/ 545 h 2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6" h="240">
                  <a:moveTo>
                    <a:pt x="22" y="211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0"/>
                    <a:pt x="3" y="47"/>
                    <a:pt x="7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25" y="0"/>
                    <a:pt x="2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5" y="0"/>
                    <a:pt x="48" y="4"/>
                    <a:pt x="48" y="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81" y="47"/>
                    <a:pt x="84" y="50"/>
                    <a:pt x="84" y="54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5"/>
                    <a:pt x="81" y="68"/>
                    <a:pt x="77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8" y="214"/>
                    <a:pt x="53" y="218"/>
                    <a:pt x="61" y="218"/>
                  </a:cubicBezTo>
                  <a:cubicBezTo>
                    <a:pt x="68" y="218"/>
                    <a:pt x="71" y="217"/>
                    <a:pt x="75" y="216"/>
                  </a:cubicBezTo>
                  <a:cubicBezTo>
                    <a:pt x="77" y="215"/>
                    <a:pt x="79" y="214"/>
                    <a:pt x="81" y="214"/>
                  </a:cubicBezTo>
                  <a:cubicBezTo>
                    <a:pt x="84" y="214"/>
                    <a:pt x="86" y="216"/>
                    <a:pt x="86" y="219"/>
                  </a:cubicBezTo>
                  <a:cubicBezTo>
                    <a:pt x="86" y="224"/>
                    <a:pt x="86" y="224"/>
                    <a:pt x="86" y="224"/>
                  </a:cubicBezTo>
                  <a:cubicBezTo>
                    <a:pt x="86" y="229"/>
                    <a:pt x="84" y="233"/>
                    <a:pt x="80" y="234"/>
                  </a:cubicBezTo>
                  <a:cubicBezTo>
                    <a:pt x="72" y="238"/>
                    <a:pt x="65" y="240"/>
                    <a:pt x="50" y="240"/>
                  </a:cubicBezTo>
                  <a:cubicBezTo>
                    <a:pt x="34" y="240"/>
                    <a:pt x="22" y="231"/>
                    <a:pt x="22" y="211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3537" y="1783"/>
              <a:ext cx="228" cy="450"/>
            </a:xfrm>
            <a:custGeom>
              <a:avLst/>
              <a:gdLst>
                <a:gd name="T0" fmla="*/ 165 w 142"/>
                <a:gd name="T1" fmla="*/ 723 h 280"/>
                <a:gd name="T2" fmla="*/ 47 w 142"/>
                <a:gd name="T3" fmla="*/ 689 h 280"/>
                <a:gd name="T4" fmla="*/ 47 w 142"/>
                <a:gd name="T5" fmla="*/ 656 h 280"/>
                <a:gd name="T6" fmla="*/ 63 w 142"/>
                <a:gd name="T7" fmla="*/ 641 h 280"/>
                <a:gd name="T8" fmla="*/ 93 w 142"/>
                <a:gd name="T9" fmla="*/ 651 h 280"/>
                <a:gd name="T10" fmla="*/ 162 w 142"/>
                <a:gd name="T11" fmla="*/ 661 h 280"/>
                <a:gd name="T12" fmla="*/ 299 w 142"/>
                <a:gd name="T13" fmla="*/ 503 h 280"/>
                <a:gd name="T14" fmla="*/ 299 w 142"/>
                <a:gd name="T15" fmla="*/ 460 h 280"/>
                <a:gd name="T16" fmla="*/ 145 w 142"/>
                <a:gd name="T17" fmla="*/ 501 h 280"/>
                <a:gd name="T18" fmla="*/ 0 w 142"/>
                <a:gd name="T19" fmla="*/ 349 h 280"/>
                <a:gd name="T20" fmla="*/ 0 w 142"/>
                <a:gd name="T21" fmla="*/ 18 h 280"/>
                <a:gd name="T22" fmla="*/ 18 w 142"/>
                <a:gd name="T23" fmla="*/ 0 h 280"/>
                <a:gd name="T24" fmla="*/ 50 w 142"/>
                <a:gd name="T25" fmla="*/ 0 h 280"/>
                <a:gd name="T26" fmla="*/ 67 w 142"/>
                <a:gd name="T27" fmla="*/ 18 h 280"/>
                <a:gd name="T28" fmla="*/ 67 w 142"/>
                <a:gd name="T29" fmla="*/ 349 h 280"/>
                <a:gd name="T30" fmla="*/ 154 w 142"/>
                <a:gd name="T31" fmla="*/ 434 h 280"/>
                <a:gd name="T32" fmla="*/ 299 w 142"/>
                <a:gd name="T33" fmla="*/ 400 h 280"/>
                <a:gd name="T34" fmla="*/ 299 w 142"/>
                <a:gd name="T35" fmla="*/ 18 h 280"/>
                <a:gd name="T36" fmla="*/ 316 w 142"/>
                <a:gd name="T37" fmla="*/ 0 h 280"/>
                <a:gd name="T38" fmla="*/ 348 w 142"/>
                <a:gd name="T39" fmla="*/ 0 h 280"/>
                <a:gd name="T40" fmla="*/ 366 w 142"/>
                <a:gd name="T41" fmla="*/ 18 h 280"/>
                <a:gd name="T42" fmla="*/ 366 w 142"/>
                <a:gd name="T43" fmla="*/ 511 h 280"/>
                <a:gd name="T44" fmla="*/ 165 w 142"/>
                <a:gd name="T45" fmla="*/ 723 h 2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2" h="280">
                  <a:moveTo>
                    <a:pt x="64" y="280"/>
                  </a:moveTo>
                  <a:cubicBezTo>
                    <a:pt x="46" y="280"/>
                    <a:pt x="18" y="276"/>
                    <a:pt x="18" y="267"/>
                  </a:cubicBezTo>
                  <a:cubicBezTo>
                    <a:pt x="18" y="254"/>
                    <a:pt x="18" y="254"/>
                    <a:pt x="18" y="254"/>
                  </a:cubicBezTo>
                  <a:cubicBezTo>
                    <a:pt x="18" y="250"/>
                    <a:pt x="20" y="248"/>
                    <a:pt x="24" y="248"/>
                  </a:cubicBezTo>
                  <a:cubicBezTo>
                    <a:pt x="26" y="248"/>
                    <a:pt x="30" y="250"/>
                    <a:pt x="36" y="252"/>
                  </a:cubicBezTo>
                  <a:cubicBezTo>
                    <a:pt x="42" y="254"/>
                    <a:pt x="51" y="256"/>
                    <a:pt x="63" y="256"/>
                  </a:cubicBezTo>
                  <a:cubicBezTo>
                    <a:pt x="98" y="256"/>
                    <a:pt x="116" y="243"/>
                    <a:pt x="116" y="195"/>
                  </a:cubicBezTo>
                  <a:cubicBezTo>
                    <a:pt x="116" y="178"/>
                    <a:pt x="116" y="178"/>
                    <a:pt x="116" y="178"/>
                  </a:cubicBezTo>
                  <a:cubicBezTo>
                    <a:pt x="108" y="180"/>
                    <a:pt x="88" y="194"/>
                    <a:pt x="56" y="194"/>
                  </a:cubicBezTo>
                  <a:cubicBezTo>
                    <a:pt x="23" y="194"/>
                    <a:pt x="0" y="180"/>
                    <a:pt x="0" y="13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3"/>
                    <a:pt x="26" y="7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57"/>
                    <a:pt x="37" y="168"/>
                    <a:pt x="60" y="168"/>
                  </a:cubicBezTo>
                  <a:cubicBezTo>
                    <a:pt x="90" y="168"/>
                    <a:pt x="116" y="155"/>
                    <a:pt x="116" y="155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9" y="0"/>
                    <a:pt x="123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2" y="3"/>
                    <a:pt x="142" y="7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42" y="267"/>
                    <a:pt x="98" y="280"/>
                    <a:pt x="64" y="280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3904" y="1672"/>
              <a:ext cx="274" cy="424"/>
            </a:xfrm>
            <a:custGeom>
              <a:avLst/>
              <a:gdLst>
                <a:gd name="T0" fmla="*/ 0 w 171"/>
                <a:gd name="T1" fmla="*/ 344 h 264"/>
                <a:gd name="T2" fmla="*/ 261 w 171"/>
                <a:gd name="T3" fmla="*/ 0 h 264"/>
                <a:gd name="T4" fmla="*/ 413 w 171"/>
                <a:gd name="T5" fmla="*/ 35 h 264"/>
                <a:gd name="T6" fmla="*/ 439 w 171"/>
                <a:gd name="T7" fmla="*/ 72 h 264"/>
                <a:gd name="T8" fmla="*/ 439 w 171"/>
                <a:gd name="T9" fmla="*/ 93 h 264"/>
                <a:gd name="T10" fmla="*/ 423 w 171"/>
                <a:gd name="T11" fmla="*/ 114 h 264"/>
                <a:gd name="T12" fmla="*/ 409 w 171"/>
                <a:gd name="T13" fmla="*/ 108 h 264"/>
                <a:gd name="T14" fmla="*/ 272 w 171"/>
                <a:gd name="T15" fmla="*/ 67 h 264"/>
                <a:gd name="T16" fmla="*/ 74 w 171"/>
                <a:gd name="T17" fmla="*/ 344 h 264"/>
                <a:gd name="T18" fmla="*/ 272 w 171"/>
                <a:gd name="T19" fmla="*/ 614 h 264"/>
                <a:gd name="T20" fmla="*/ 409 w 171"/>
                <a:gd name="T21" fmla="*/ 575 h 264"/>
                <a:gd name="T22" fmla="*/ 423 w 171"/>
                <a:gd name="T23" fmla="*/ 570 h 264"/>
                <a:gd name="T24" fmla="*/ 439 w 171"/>
                <a:gd name="T25" fmla="*/ 588 h 264"/>
                <a:gd name="T26" fmla="*/ 439 w 171"/>
                <a:gd name="T27" fmla="*/ 612 h 264"/>
                <a:gd name="T28" fmla="*/ 413 w 171"/>
                <a:gd name="T29" fmla="*/ 647 h 264"/>
                <a:gd name="T30" fmla="*/ 261 w 171"/>
                <a:gd name="T31" fmla="*/ 681 h 264"/>
                <a:gd name="T32" fmla="*/ 0 w 171"/>
                <a:gd name="T33" fmla="*/ 344 h 2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1" h="264">
                  <a:moveTo>
                    <a:pt x="0" y="133"/>
                  </a:moveTo>
                  <a:cubicBezTo>
                    <a:pt x="0" y="47"/>
                    <a:pt x="43" y="0"/>
                    <a:pt x="102" y="0"/>
                  </a:cubicBezTo>
                  <a:cubicBezTo>
                    <a:pt x="133" y="0"/>
                    <a:pt x="153" y="9"/>
                    <a:pt x="161" y="14"/>
                  </a:cubicBezTo>
                  <a:cubicBezTo>
                    <a:pt x="167" y="18"/>
                    <a:pt x="171" y="22"/>
                    <a:pt x="171" y="28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41"/>
                    <a:pt x="168" y="44"/>
                    <a:pt x="165" y="44"/>
                  </a:cubicBezTo>
                  <a:cubicBezTo>
                    <a:pt x="163" y="44"/>
                    <a:pt x="161" y="43"/>
                    <a:pt x="159" y="42"/>
                  </a:cubicBezTo>
                  <a:cubicBezTo>
                    <a:pt x="151" y="37"/>
                    <a:pt x="132" y="26"/>
                    <a:pt x="106" y="26"/>
                  </a:cubicBezTo>
                  <a:cubicBezTo>
                    <a:pt x="60" y="26"/>
                    <a:pt x="29" y="61"/>
                    <a:pt x="29" y="133"/>
                  </a:cubicBezTo>
                  <a:cubicBezTo>
                    <a:pt x="29" y="204"/>
                    <a:pt x="60" y="238"/>
                    <a:pt x="106" y="238"/>
                  </a:cubicBezTo>
                  <a:cubicBezTo>
                    <a:pt x="132" y="238"/>
                    <a:pt x="151" y="228"/>
                    <a:pt x="159" y="223"/>
                  </a:cubicBezTo>
                  <a:cubicBezTo>
                    <a:pt x="160" y="222"/>
                    <a:pt x="162" y="221"/>
                    <a:pt x="165" y="221"/>
                  </a:cubicBezTo>
                  <a:cubicBezTo>
                    <a:pt x="169" y="221"/>
                    <a:pt x="171" y="224"/>
                    <a:pt x="171" y="228"/>
                  </a:cubicBezTo>
                  <a:cubicBezTo>
                    <a:pt x="171" y="237"/>
                    <a:pt x="171" y="237"/>
                    <a:pt x="171" y="237"/>
                  </a:cubicBezTo>
                  <a:cubicBezTo>
                    <a:pt x="171" y="243"/>
                    <a:pt x="167" y="247"/>
                    <a:pt x="161" y="251"/>
                  </a:cubicBezTo>
                  <a:cubicBezTo>
                    <a:pt x="153" y="256"/>
                    <a:pt x="133" y="264"/>
                    <a:pt x="102" y="264"/>
                  </a:cubicBezTo>
                  <a:cubicBezTo>
                    <a:pt x="43" y="264"/>
                    <a:pt x="0" y="218"/>
                    <a:pt x="0" y="133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4"/>
            <p:cNvSpPr>
              <a:spLocks noEditPoints="1"/>
            </p:cNvSpPr>
            <p:nvPr userDrawn="1"/>
          </p:nvSpPr>
          <p:spPr bwMode="auto">
            <a:xfrm>
              <a:off x="4204" y="1776"/>
              <a:ext cx="269" cy="320"/>
            </a:xfrm>
            <a:custGeom>
              <a:avLst/>
              <a:gdLst>
                <a:gd name="T0" fmla="*/ 0 w 168"/>
                <a:gd name="T1" fmla="*/ 256 h 199"/>
                <a:gd name="T2" fmla="*/ 216 w 168"/>
                <a:gd name="T3" fmla="*/ 0 h 199"/>
                <a:gd name="T4" fmla="*/ 431 w 168"/>
                <a:gd name="T5" fmla="*/ 256 h 199"/>
                <a:gd name="T6" fmla="*/ 216 w 168"/>
                <a:gd name="T7" fmla="*/ 515 h 199"/>
                <a:gd name="T8" fmla="*/ 0 w 168"/>
                <a:gd name="T9" fmla="*/ 256 h 199"/>
                <a:gd name="T10" fmla="*/ 363 w 168"/>
                <a:gd name="T11" fmla="*/ 256 h 199"/>
                <a:gd name="T12" fmla="*/ 216 w 168"/>
                <a:gd name="T13" fmla="*/ 63 h 199"/>
                <a:gd name="T14" fmla="*/ 67 w 168"/>
                <a:gd name="T15" fmla="*/ 256 h 199"/>
                <a:gd name="T16" fmla="*/ 216 w 168"/>
                <a:gd name="T17" fmla="*/ 452 h 199"/>
                <a:gd name="T18" fmla="*/ 363 w 168"/>
                <a:gd name="T19" fmla="*/ 256 h 1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8" h="199">
                  <a:moveTo>
                    <a:pt x="0" y="99"/>
                  </a:moveTo>
                  <a:cubicBezTo>
                    <a:pt x="0" y="41"/>
                    <a:pt x="29" y="0"/>
                    <a:pt x="84" y="0"/>
                  </a:cubicBezTo>
                  <a:cubicBezTo>
                    <a:pt x="139" y="0"/>
                    <a:pt x="168" y="41"/>
                    <a:pt x="168" y="99"/>
                  </a:cubicBezTo>
                  <a:cubicBezTo>
                    <a:pt x="168" y="158"/>
                    <a:pt x="139" y="199"/>
                    <a:pt x="84" y="199"/>
                  </a:cubicBezTo>
                  <a:cubicBezTo>
                    <a:pt x="29" y="199"/>
                    <a:pt x="0" y="158"/>
                    <a:pt x="0" y="99"/>
                  </a:cubicBezTo>
                  <a:moveTo>
                    <a:pt x="142" y="99"/>
                  </a:moveTo>
                  <a:cubicBezTo>
                    <a:pt x="142" y="50"/>
                    <a:pt x="120" y="24"/>
                    <a:pt x="84" y="24"/>
                  </a:cubicBezTo>
                  <a:cubicBezTo>
                    <a:pt x="49" y="24"/>
                    <a:pt x="26" y="50"/>
                    <a:pt x="26" y="99"/>
                  </a:cubicBezTo>
                  <a:cubicBezTo>
                    <a:pt x="26" y="149"/>
                    <a:pt x="49" y="175"/>
                    <a:pt x="84" y="175"/>
                  </a:cubicBezTo>
                  <a:cubicBezTo>
                    <a:pt x="120" y="175"/>
                    <a:pt x="142" y="149"/>
                    <a:pt x="142" y="9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5"/>
            <p:cNvSpPr>
              <a:spLocks/>
            </p:cNvSpPr>
            <p:nvPr userDrawn="1"/>
          </p:nvSpPr>
          <p:spPr bwMode="auto">
            <a:xfrm>
              <a:off x="4524" y="1783"/>
              <a:ext cx="244" cy="312"/>
            </a:xfrm>
            <a:custGeom>
              <a:avLst/>
              <a:gdLst>
                <a:gd name="T0" fmla="*/ 0 w 152"/>
                <a:gd name="T1" fmla="*/ 349 h 194"/>
                <a:gd name="T2" fmla="*/ 0 w 152"/>
                <a:gd name="T3" fmla="*/ 18 h 194"/>
                <a:gd name="T4" fmla="*/ 21 w 152"/>
                <a:gd name="T5" fmla="*/ 0 h 194"/>
                <a:gd name="T6" fmla="*/ 50 w 152"/>
                <a:gd name="T7" fmla="*/ 0 h 194"/>
                <a:gd name="T8" fmla="*/ 69 w 152"/>
                <a:gd name="T9" fmla="*/ 18 h 194"/>
                <a:gd name="T10" fmla="*/ 69 w 152"/>
                <a:gd name="T11" fmla="*/ 349 h 194"/>
                <a:gd name="T12" fmla="*/ 154 w 152"/>
                <a:gd name="T13" fmla="*/ 434 h 194"/>
                <a:gd name="T14" fmla="*/ 299 w 152"/>
                <a:gd name="T15" fmla="*/ 370 h 194"/>
                <a:gd name="T16" fmla="*/ 299 w 152"/>
                <a:gd name="T17" fmla="*/ 18 h 194"/>
                <a:gd name="T18" fmla="*/ 319 w 152"/>
                <a:gd name="T19" fmla="*/ 0 h 194"/>
                <a:gd name="T20" fmla="*/ 348 w 152"/>
                <a:gd name="T21" fmla="*/ 0 h 194"/>
                <a:gd name="T22" fmla="*/ 369 w 152"/>
                <a:gd name="T23" fmla="*/ 18 h 194"/>
                <a:gd name="T24" fmla="*/ 369 w 152"/>
                <a:gd name="T25" fmla="*/ 425 h 194"/>
                <a:gd name="T26" fmla="*/ 392 w 152"/>
                <a:gd name="T27" fmla="*/ 455 h 194"/>
                <a:gd name="T28" fmla="*/ 392 w 152"/>
                <a:gd name="T29" fmla="*/ 468 h 194"/>
                <a:gd name="T30" fmla="*/ 344 w 152"/>
                <a:gd name="T31" fmla="*/ 502 h 194"/>
                <a:gd name="T32" fmla="*/ 299 w 152"/>
                <a:gd name="T33" fmla="*/ 447 h 194"/>
                <a:gd name="T34" fmla="*/ 299 w 152"/>
                <a:gd name="T35" fmla="*/ 433 h 194"/>
                <a:gd name="T36" fmla="*/ 133 w 152"/>
                <a:gd name="T37" fmla="*/ 502 h 194"/>
                <a:gd name="T38" fmla="*/ 0 w 152"/>
                <a:gd name="T39" fmla="*/ 349 h 1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194">
                  <a:moveTo>
                    <a:pt x="0" y="13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7" y="3"/>
                    <a:pt x="27" y="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157"/>
                    <a:pt x="37" y="168"/>
                    <a:pt x="60" y="168"/>
                  </a:cubicBezTo>
                  <a:cubicBezTo>
                    <a:pt x="74" y="168"/>
                    <a:pt x="97" y="160"/>
                    <a:pt x="116" y="143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3"/>
                    <a:pt x="119" y="0"/>
                    <a:pt x="12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7"/>
                  </a:cubicBezTo>
                  <a:cubicBezTo>
                    <a:pt x="143" y="164"/>
                    <a:pt x="143" y="164"/>
                    <a:pt x="143" y="164"/>
                  </a:cubicBezTo>
                  <a:cubicBezTo>
                    <a:pt x="143" y="173"/>
                    <a:pt x="146" y="176"/>
                    <a:pt x="152" y="176"/>
                  </a:cubicBezTo>
                  <a:cubicBezTo>
                    <a:pt x="152" y="181"/>
                    <a:pt x="152" y="181"/>
                    <a:pt x="152" y="181"/>
                  </a:cubicBezTo>
                  <a:cubicBezTo>
                    <a:pt x="152" y="187"/>
                    <a:pt x="147" y="194"/>
                    <a:pt x="133" y="194"/>
                  </a:cubicBezTo>
                  <a:cubicBezTo>
                    <a:pt x="124" y="194"/>
                    <a:pt x="116" y="188"/>
                    <a:pt x="116" y="173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97" y="184"/>
                    <a:pt x="72" y="194"/>
                    <a:pt x="52" y="194"/>
                  </a:cubicBezTo>
                  <a:cubicBezTo>
                    <a:pt x="24" y="194"/>
                    <a:pt x="0" y="180"/>
                    <a:pt x="0" y="135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4822" y="1778"/>
              <a:ext cx="228" cy="312"/>
            </a:xfrm>
            <a:custGeom>
              <a:avLst/>
              <a:gdLst>
                <a:gd name="T0" fmla="*/ 0 w 142"/>
                <a:gd name="T1" fmla="*/ 484 h 194"/>
                <a:gd name="T2" fmla="*/ 0 w 142"/>
                <a:gd name="T3" fmla="*/ 26 h 194"/>
                <a:gd name="T4" fmla="*/ 18 w 142"/>
                <a:gd name="T5" fmla="*/ 8 h 194"/>
                <a:gd name="T6" fmla="*/ 50 w 142"/>
                <a:gd name="T7" fmla="*/ 8 h 194"/>
                <a:gd name="T8" fmla="*/ 67 w 142"/>
                <a:gd name="T9" fmla="*/ 26 h 194"/>
                <a:gd name="T10" fmla="*/ 67 w 142"/>
                <a:gd name="T11" fmla="*/ 42 h 194"/>
                <a:gd name="T12" fmla="*/ 222 w 142"/>
                <a:gd name="T13" fmla="*/ 0 h 194"/>
                <a:gd name="T14" fmla="*/ 366 w 142"/>
                <a:gd name="T15" fmla="*/ 153 h 194"/>
                <a:gd name="T16" fmla="*/ 366 w 142"/>
                <a:gd name="T17" fmla="*/ 484 h 194"/>
                <a:gd name="T18" fmla="*/ 345 w 142"/>
                <a:gd name="T19" fmla="*/ 502 h 194"/>
                <a:gd name="T20" fmla="*/ 316 w 142"/>
                <a:gd name="T21" fmla="*/ 502 h 194"/>
                <a:gd name="T22" fmla="*/ 297 w 142"/>
                <a:gd name="T23" fmla="*/ 484 h 194"/>
                <a:gd name="T24" fmla="*/ 297 w 142"/>
                <a:gd name="T25" fmla="*/ 153 h 194"/>
                <a:gd name="T26" fmla="*/ 212 w 142"/>
                <a:gd name="T27" fmla="*/ 68 h 194"/>
                <a:gd name="T28" fmla="*/ 67 w 142"/>
                <a:gd name="T29" fmla="*/ 101 h 194"/>
                <a:gd name="T30" fmla="*/ 67 w 142"/>
                <a:gd name="T31" fmla="*/ 484 h 194"/>
                <a:gd name="T32" fmla="*/ 50 w 142"/>
                <a:gd name="T33" fmla="*/ 502 h 194"/>
                <a:gd name="T34" fmla="*/ 18 w 142"/>
                <a:gd name="T35" fmla="*/ 502 h 194"/>
                <a:gd name="T36" fmla="*/ 0 w 142"/>
                <a:gd name="T37" fmla="*/ 484 h 1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" h="194">
                  <a:moveTo>
                    <a:pt x="0" y="187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6" y="6"/>
                    <a:pt x="26" y="1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33" y="14"/>
                    <a:pt x="54" y="0"/>
                    <a:pt x="86" y="0"/>
                  </a:cubicBezTo>
                  <a:cubicBezTo>
                    <a:pt x="118" y="0"/>
                    <a:pt x="142" y="14"/>
                    <a:pt x="142" y="59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2" y="191"/>
                    <a:pt x="139" y="194"/>
                    <a:pt x="134" y="194"/>
                  </a:cubicBezTo>
                  <a:cubicBezTo>
                    <a:pt x="123" y="194"/>
                    <a:pt x="123" y="194"/>
                    <a:pt x="123" y="194"/>
                  </a:cubicBezTo>
                  <a:cubicBezTo>
                    <a:pt x="118" y="194"/>
                    <a:pt x="115" y="191"/>
                    <a:pt x="115" y="18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5" y="37"/>
                    <a:pt x="105" y="26"/>
                    <a:pt x="82" y="26"/>
                  </a:cubicBezTo>
                  <a:cubicBezTo>
                    <a:pt x="52" y="26"/>
                    <a:pt x="26" y="39"/>
                    <a:pt x="26" y="39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6" y="191"/>
                    <a:pt x="23" y="194"/>
                    <a:pt x="19" y="194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3" y="194"/>
                    <a:pt x="0" y="191"/>
                    <a:pt x="0" y="187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5101" y="1776"/>
              <a:ext cx="231" cy="320"/>
            </a:xfrm>
            <a:custGeom>
              <a:avLst/>
              <a:gdLst>
                <a:gd name="T0" fmla="*/ 0 w 144"/>
                <a:gd name="T1" fmla="*/ 256 h 199"/>
                <a:gd name="T2" fmla="*/ 217 w 144"/>
                <a:gd name="T3" fmla="*/ 0 h 199"/>
                <a:gd name="T4" fmla="*/ 348 w 144"/>
                <a:gd name="T5" fmla="*/ 31 h 199"/>
                <a:gd name="T6" fmla="*/ 371 w 144"/>
                <a:gd name="T7" fmla="*/ 64 h 199"/>
                <a:gd name="T8" fmla="*/ 371 w 144"/>
                <a:gd name="T9" fmla="*/ 82 h 199"/>
                <a:gd name="T10" fmla="*/ 358 w 144"/>
                <a:gd name="T11" fmla="*/ 98 h 199"/>
                <a:gd name="T12" fmla="*/ 342 w 144"/>
                <a:gd name="T13" fmla="*/ 93 h 199"/>
                <a:gd name="T14" fmla="*/ 225 w 144"/>
                <a:gd name="T15" fmla="*/ 59 h 199"/>
                <a:gd name="T16" fmla="*/ 67 w 144"/>
                <a:gd name="T17" fmla="*/ 256 h 199"/>
                <a:gd name="T18" fmla="*/ 225 w 144"/>
                <a:gd name="T19" fmla="*/ 455 h 199"/>
                <a:gd name="T20" fmla="*/ 342 w 144"/>
                <a:gd name="T21" fmla="*/ 420 h 199"/>
                <a:gd name="T22" fmla="*/ 358 w 144"/>
                <a:gd name="T23" fmla="*/ 413 h 199"/>
                <a:gd name="T24" fmla="*/ 371 w 144"/>
                <a:gd name="T25" fmla="*/ 433 h 199"/>
                <a:gd name="T26" fmla="*/ 371 w 144"/>
                <a:gd name="T27" fmla="*/ 450 h 199"/>
                <a:gd name="T28" fmla="*/ 348 w 144"/>
                <a:gd name="T29" fmla="*/ 484 h 199"/>
                <a:gd name="T30" fmla="*/ 217 w 144"/>
                <a:gd name="T31" fmla="*/ 515 h 199"/>
                <a:gd name="T32" fmla="*/ 0 w 144"/>
                <a:gd name="T33" fmla="*/ 256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4" h="199">
                  <a:moveTo>
                    <a:pt x="0" y="99"/>
                  </a:moveTo>
                  <a:cubicBezTo>
                    <a:pt x="0" y="37"/>
                    <a:pt x="34" y="0"/>
                    <a:pt x="84" y="0"/>
                  </a:cubicBezTo>
                  <a:cubicBezTo>
                    <a:pt x="108" y="0"/>
                    <a:pt x="128" y="6"/>
                    <a:pt x="135" y="12"/>
                  </a:cubicBezTo>
                  <a:cubicBezTo>
                    <a:pt x="141" y="16"/>
                    <a:pt x="144" y="20"/>
                    <a:pt x="144" y="25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44" y="36"/>
                    <a:pt x="142" y="38"/>
                    <a:pt x="139" y="38"/>
                  </a:cubicBezTo>
                  <a:cubicBezTo>
                    <a:pt x="137" y="38"/>
                    <a:pt x="135" y="38"/>
                    <a:pt x="133" y="36"/>
                  </a:cubicBezTo>
                  <a:cubicBezTo>
                    <a:pt x="126" y="32"/>
                    <a:pt x="107" y="23"/>
                    <a:pt x="87" y="23"/>
                  </a:cubicBezTo>
                  <a:cubicBezTo>
                    <a:pt x="50" y="23"/>
                    <a:pt x="26" y="50"/>
                    <a:pt x="26" y="99"/>
                  </a:cubicBezTo>
                  <a:cubicBezTo>
                    <a:pt x="26" y="149"/>
                    <a:pt x="50" y="176"/>
                    <a:pt x="87" y="176"/>
                  </a:cubicBezTo>
                  <a:cubicBezTo>
                    <a:pt x="107" y="176"/>
                    <a:pt x="126" y="167"/>
                    <a:pt x="133" y="162"/>
                  </a:cubicBezTo>
                  <a:cubicBezTo>
                    <a:pt x="135" y="161"/>
                    <a:pt x="137" y="160"/>
                    <a:pt x="139" y="160"/>
                  </a:cubicBezTo>
                  <a:cubicBezTo>
                    <a:pt x="142" y="160"/>
                    <a:pt x="144" y="163"/>
                    <a:pt x="144" y="167"/>
                  </a:cubicBezTo>
                  <a:cubicBezTo>
                    <a:pt x="144" y="174"/>
                    <a:pt x="144" y="174"/>
                    <a:pt x="144" y="174"/>
                  </a:cubicBezTo>
                  <a:cubicBezTo>
                    <a:pt x="144" y="179"/>
                    <a:pt x="141" y="183"/>
                    <a:pt x="135" y="187"/>
                  </a:cubicBezTo>
                  <a:cubicBezTo>
                    <a:pt x="128" y="192"/>
                    <a:pt x="108" y="199"/>
                    <a:pt x="84" y="199"/>
                  </a:cubicBezTo>
                  <a:cubicBezTo>
                    <a:pt x="34" y="199"/>
                    <a:pt x="0" y="162"/>
                    <a:pt x="0" y="99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38"/>
            <p:cNvSpPr>
              <a:spLocks noEditPoints="1"/>
            </p:cNvSpPr>
            <p:nvPr userDrawn="1"/>
          </p:nvSpPr>
          <p:spPr bwMode="auto">
            <a:xfrm>
              <a:off x="5372" y="1675"/>
              <a:ext cx="55" cy="415"/>
            </a:xfrm>
            <a:custGeom>
              <a:avLst/>
              <a:gdLst>
                <a:gd name="T0" fmla="*/ 0 w 34"/>
                <a:gd name="T1" fmla="*/ 47 h 258"/>
                <a:gd name="T2" fmla="*/ 45 w 34"/>
                <a:gd name="T3" fmla="*/ 0 h 258"/>
                <a:gd name="T4" fmla="*/ 89 w 34"/>
                <a:gd name="T5" fmla="*/ 47 h 258"/>
                <a:gd name="T6" fmla="*/ 45 w 34"/>
                <a:gd name="T7" fmla="*/ 90 h 258"/>
                <a:gd name="T8" fmla="*/ 0 w 34"/>
                <a:gd name="T9" fmla="*/ 47 h 258"/>
                <a:gd name="T10" fmla="*/ 10 w 34"/>
                <a:gd name="T11" fmla="*/ 650 h 258"/>
                <a:gd name="T12" fmla="*/ 10 w 34"/>
                <a:gd name="T13" fmla="*/ 191 h 258"/>
                <a:gd name="T14" fmla="*/ 29 w 34"/>
                <a:gd name="T15" fmla="*/ 174 h 258"/>
                <a:gd name="T16" fmla="*/ 60 w 34"/>
                <a:gd name="T17" fmla="*/ 174 h 258"/>
                <a:gd name="T18" fmla="*/ 79 w 34"/>
                <a:gd name="T19" fmla="*/ 191 h 258"/>
                <a:gd name="T20" fmla="*/ 79 w 34"/>
                <a:gd name="T21" fmla="*/ 650 h 258"/>
                <a:gd name="T22" fmla="*/ 60 w 34"/>
                <a:gd name="T23" fmla="*/ 668 h 258"/>
                <a:gd name="T24" fmla="*/ 29 w 34"/>
                <a:gd name="T25" fmla="*/ 668 h 258"/>
                <a:gd name="T26" fmla="*/ 10 w 34"/>
                <a:gd name="T27" fmla="*/ 650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58">
                  <a:moveTo>
                    <a:pt x="0" y="18"/>
                  </a:move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8"/>
                  </a:cubicBezTo>
                  <a:cubicBezTo>
                    <a:pt x="34" y="27"/>
                    <a:pt x="26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  <a:moveTo>
                    <a:pt x="4" y="251"/>
                  </a:moveTo>
                  <a:cubicBezTo>
                    <a:pt x="4" y="74"/>
                    <a:pt x="4" y="74"/>
                    <a:pt x="4" y="74"/>
                  </a:cubicBezTo>
                  <a:cubicBezTo>
                    <a:pt x="4" y="70"/>
                    <a:pt x="7" y="67"/>
                    <a:pt x="11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7"/>
                    <a:pt x="30" y="70"/>
                    <a:pt x="30" y="74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30" y="255"/>
                    <a:pt x="27" y="258"/>
                    <a:pt x="23" y="258"/>
                  </a:cubicBezTo>
                  <a:cubicBezTo>
                    <a:pt x="11" y="258"/>
                    <a:pt x="11" y="258"/>
                    <a:pt x="11" y="258"/>
                  </a:cubicBezTo>
                  <a:cubicBezTo>
                    <a:pt x="7" y="258"/>
                    <a:pt x="4" y="255"/>
                    <a:pt x="4" y="251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5487" y="1631"/>
              <a:ext cx="44" cy="459"/>
            </a:xfrm>
            <a:custGeom>
              <a:avLst/>
              <a:gdLst>
                <a:gd name="T0" fmla="*/ 0 w 27"/>
                <a:gd name="T1" fmla="*/ 722 h 285"/>
                <a:gd name="T2" fmla="*/ 0 w 27"/>
                <a:gd name="T3" fmla="*/ 18 h 285"/>
                <a:gd name="T4" fmla="*/ 21 w 27"/>
                <a:gd name="T5" fmla="*/ 0 h 285"/>
                <a:gd name="T6" fmla="*/ 51 w 27"/>
                <a:gd name="T7" fmla="*/ 0 h 285"/>
                <a:gd name="T8" fmla="*/ 72 w 27"/>
                <a:gd name="T9" fmla="*/ 18 h 285"/>
                <a:gd name="T10" fmla="*/ 72 w 27"/>
                <a:gd name="T11" fmla="*/ 722 h 285"/>
                <a:gd name="T12" fmla="*/ 51 w 27"/>
                <a:gd name="T13" fmla="*/ 739 h 285"/>
                <a:gd name="T14" fmla="*/ 21 w 27"/>
                <a:gd name="T15" fmla="*/ 739 h 285"/>
                <a:gd name="T16" fmla="*/ 0 w 27"/>
                <a:gd name="T17" fmla="*/ 722 h 2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85">
                  <a:moveTo>
                    <a:pt x="0" y="27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7" y="3"/>
                    <a:pt x="27" y="7"/>
                  </a:cubicBezTo>
                  <a:cubicBezTo>
                    <a:pt x="27" y="278"/>
                    <a:pt x="27" y="278"/>
                    <a:pt x="27" y="278"/>
                  </a:cubicBezTo>
                  <a:cubicBezTo>
                    <a:pt x="27" y="282"/>
                    <a:pt x="23" y="285"/>
                    <a:pt x="19" y="285"/>
                  </a:cubicBezTo>
                  <a:cubicBezTo>
                    <a:pt x="8" y="285"/>
                    <a:pt x="8" y="285"/>
                    <a:pt x="8" y="285"/>
                  </a:cubicBezTo>
                  <a:cubicBezTo>
                    <a:pt x="3" y="285"/>
                    <a:pt x="0" y="282"/>
                    <a:pt x="0" y="278"/>
                  </a:cubicBezTo>
                </a:path>
              </a:pathLst>
            </a:custGeom>
            <a:solidFill>
              <a:srgbClr val="85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40"/>
            <p:cNvSpPr>
              <a:spLocks/>
            </p:cNvSpPr>
            <p:nvPr userDrawn="1"/>
          </p:nvSpPr>
          <p:spPr bwMode="auto">
            <a:xfrm>
              <a:off x="2" y="1004"/>
              <a:ext cx="1990" cy="676"/>
            </a:xfrm>
            <a:custGeom>
              <a:avLst/>
              <a:gdLst>
                <a:gd name="T0" fmla="*/ 2695 w 1242"/>
                <a:gd name="T1" fmla="*/ 31 h 420"/>
                <a:gd name="T2" fmla="*/ 2618 w 1242"/>
                <a:gd name="T3" fmla="*/ 31 h 420"/>
                <a:gd name="T4" fmla="*/ 2174 w 1242"/>
                <a:gd name="T5" fmla="*/ 480 h 420"/>
                <a:gd name="T6" fmla="*/ 2077 w 1242"/>
                <a:gd name="T7" fmla="*/ 480 h 420"/>
                <a:gd name="T8" fmla="*/ 1633 w 1242"/>
                <a:gd name="T9" fmla="*/ 31 h 420"/>
                <a:gd name="T10" fmla="*/ 1556 w 1242"/>
                <a:gd name="T11" fmla="*/ 31 h 420"/>
                <a:gd name="T12" fmla="*/ 1112 w 1242"/>
                <a:gd name="T13" fmla="*/ 480 h 420"/>
                <a:gd name="T14" fmla="*/ 1014 w 1242"/>
                <a:gd name="T15" fmla="*/ 480 h 420"/>
                <a:gd name="T16" fmla="*/ 570 w 1242"/>
                <a:gd name="T17" fmla="*/ 31 h 420"/>
                <a:gd name="T18" fmla="*/ 493 w 1242"/>
                <a:gd name="T19" fmla="*/ 31 h 420"/>
                <a:gd name="T20" fmla="*/ 0 w 1242"/>
                <a:gd name="T21" fmla="*/ 528 h 420"/>
                <a:gd name="T22" fmla="*/ 0 w 1242"/>
                <a:gd name="T23" fmla="*/ 1088 h 420"/>
                <a:gd name="T24" fmla="*/ 482 w 1242"/>
                <a:gd name="T25" fmla="*/ 600 h 420"/>
                <a:gd name="T26" fmla="*/ 580 w 1242"/>
                <a:gd name="T27" fmla="*/ 600 h 420"/>
                <a:gd name="T28" fmla="*/ 1024 w 1242"/>
                <a:gd name="T29" fmla="*/ 1049 h 420"/>
                <a:gd name="T30" fmla="*/ 1101 w 1242"/>
                <a:gd name="T31" fmla="*/ 1049 h 420"/>
                <a:gd name="T32" fmla="*/ 1546 w 1242"/>
                <a:gd name="T33" fmla="*/ 600 h 420"/>
                <a:gd name="T34" fmla="*/ 1642 w 1242"/>
                <a:gd name="T35" fmla="*/ 600 h 420"/>
                <a:gd name="T36" fmla="*/ 2088 w 1242"/>
                <a:gd name="T37" fmla="*/ 1049 h 420"/>
                <a:gd name="T38" fmla="*/ 2165 w 1242"/>
                <a:gd name="T39" fmla="*/ 1049 h 420"/>
                <a:gd name="T40" fmla="*/ 2608 w 1242"/>
                <a:gd name="T41" fmla="*/ 600 h 420"/>
                <a:gd name="T42" fmla="*/ 2706 w 1242"/>
                <a:gd name="T43" fmla="*/ 600 h 420"/>
                <a:gd name="T44" fmla="*/ 3188 w 1242"/>
                <a:gd name="T45" fmla="*/ 1088 h 420"/>
                <a:gd name="T46" fmla="*/ 3188 w 1242"/>
                <a:gd name="T47" fmla="*/ 528 h 420"/>
                <a:gd name="T48" fmla="*/ 2695 w 1242"/>
                <a:gd name="T49" fmla="*/ 31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42" h="420">
                  <a:moveTo>
                    <a:pt x="1050" y="12"/>
                  </a:moveTo>
                  <a:cubicBezTo>
                    <a:pt x="1039" y="0"/>
                    <a:pt x="1032" y="0"/>
                    <a:pt x="1020" y="12"/>
                  </a:cubicBezTo>
                  <a:cubicBezTo>
                    <a:pt x="847" y="185"/>
                    <a:pt x="847" y="185"/>
                    <a:pt x="847" y="185"/>
                  </a:cubicBezTo>
                  <a:cubicBezTo>
                    <a:pt x="837" y="195"/>
                    <a:pt x="820" y="195"/>
                    <a:pt x="809" y="185"/>
                  </a:cubicBezTo>
                  <a:cubicBezTo>
                    <a:pt x="636" y="12"/>
                    <a:pt x="636" y="12"/>
                    <a:pt x="636" y="12"/>
                  </a:cubicBezTo>
                  <a:cubicBezTo>
                    <a:pt x="625" y="0"/>
                    <a:pt x="617" y="0"/>
                    <a:pt x="606" y="12"/>
                  </a:cubicBezTo>
                  <a:cubicBezTo>
                    <a:pt x="433" y="185"/>
                    <a:pt x="433" y="185"/>
                    <a:pt x="433" y="185"/>
                  </a:cubicBezTo>
                  <a:cubicBezTo>
                    <a:pt x="423" y="195"/>
                    <a:pt x="405" y="195"/>
                    <a:pt x="395" y="185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11" y="0"/>
                    <a:pt x="203" y="0"/>
                    <a:pt x="192" y="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8" y="222"/>
                    <a:pt x="216" y="222"/>
                    <a:pt x="226" y="232"/>
                  </a:cubicBezTo>
                  <a:cubicBezTo>
                    <a:pt x="399" y="405"/>
                    <a:pt x="399" y="405"/>
                    <a:pt x="399" y="405"/>
                  </a:cubicBezTo>
                  <a:cubicBezTo>
                    <a:pt x="410" y="417"/>
                    <a:pt x="418" y="417"/>
                    <a:pt x="429" y="405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12" y="222"/>
                    <a:pt x="630" y="222"/>
                    <a:pt x="640" y="232"/>
                  </a:cubicBezTo>
                  <a:cubicBezTo>
                    <a:pt x="813" y="405"/>
                    <a:pt x="813" y="405"/>
                    <a:pt x="813" y="405"/>
                  </a:cubicBezTo>
                  <a:cubicBezTo>
                    <a:pt x="825" y="417"/>
                    <a:pt x="832" y="417"/>
                    <a:pt x="843" y="405"/>
                  </a:cubicBezTo>
                  <a:cubicBezTo>
                    <a:pt x="1016" y="232"/>
                    <a:pt x="1016" y="232"/>
                    <a:pt x="1016" y="232"/>
                  </a:cubicBezTo>
                  <a:cubicBezTo>
                    <a:pt x="1027" y="222"/>
                    <a:pt x="1044" y="222"/>
                    <a:pt x="1054" y="232"/>
                  </a:cubicBezTo>
                  <a:cubicBezTo>
                    <a:pt x="1242" y="420"/>
                    <a:pt x="1242" y="420"/>
                    <a:pt x="1242" y="420"/>
                  </a:cubicBezTo>
                  <a:cubicBezTo>
                    <a:pt x="1242" y="204"/>
                    <a:pt x="1242" y="204"/>
                    <a:pt x="1242" y="204"/>
                  </a:cubicBezTo>
                  <a:lnTo>
                    <a:pt x="1050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2" y="1442"/>
              <a:ext cx="1990" cy="675"/>
            </a:xfrm>
            <a:custGeom>
              <a:avLst/>
              <a:gdLst>
                <a:gd name="T0" fmla="*/ 2695 w 1242"/>
                <a:gd name="T1" fmla="*/ 31 h 420"/>
                <a:gd name="T2" fmla="*/ 2618 w 1242"/>
                <a:gd name="T3" fmla="*/ 31 h 420"/>
                <a:gd name="T4" fmla="*/ 2174 w 1242"/>
                <a:gd name="T5" fmla="*/ 476 h 420"/>
                <a:gd name="T6" fmla="*/ 2077 w 1242"/>
                <a:gd name="T7" fmla="*/ 476 h 420"/>
                <a:gd name="T8" fmla="*/ 1633 w 1242"/>
                <a:gd name="T9" fmla="*/ 31 h 420"/>
                <a:gd name="T10" fmla="*/ 1556 w 1242"/>
                <a:gd name="T11" fmla="*/ 31 h 420"/>
                <a:gd name="T12" fmla="*/ 1112 w 1242"/>
                <a:gd name="T13" fmla="*/ 476 h 420"/>
                <a:gd name="T14" fmla="*/ 1014 w 1242"/>
                <a:gd name="T15" fmla="*/ 476 h 420"/>
                <a:gd name="T16" fmla="*/ 570 w 1242"/>
                <a:gd name="T17" fmla="*/ 31 h 420"/>
                <a:gd name="T18" fmla="*/ 493 w 1242"/>
                <a:gd name="T19" fmla="*/ 31 h 420"/>
                <a:gd name="T20" fmla="*/ 0 w 1242"/>
                <a:gd name="T21" fmla="*/ 527 h 420"/>
                <a:gd name="T22" fmla="*/ 0 w 1242"/>
                <a:gd name="T23" fmla="*/ 1085 h 420"/>
                <a:gd name="T24" fmla="*/ 482 w 1242"/>
                <a:gd name="T25" fmla="*/ 599 h 420"/>
                <a:gd name="T26" fmla="*/ 580 w 1242"/>
                <a:gd name="T27" fmla="*/ 599 h 420"/>
                <a:gd name="T28" fmla="*/ 1024 w 1242"/>
                <a:gd name="T29" fmla="*/ 1046 h 420"/>
                <a:gd name="T30" fmla="*/ 1101 w 1242"/>
                <a:gd name="T31" fmla="*/ 1046 h 420"/>
                <a:gd name="T32" fmla="*/ 1546 w 1242"/>
                <a:gd name="T33" fmla="*/ 599 h 420"/>
                <a:gd name="T34" fmla="*/ 1642 w 1242"/>
                <a:gd name="T35" fmla="*/ 599 h 420"/>
                <a:gd name="T36" fmla="*/ 2088 w 1242"/>
                <a:gd name="T37" fmla="*/ 1046 h 420"/>
                <a:gd name="T38" fmla="*/ 2165 w 1242"/>
                <a:gd name="T39" fmla="*/ 1046 h 420"/>
                <a:gd name="T40" fmla="*/ 2608 w 1242"/>
                <a:gd name="T41" fmla="*/ 599 h 420"/>
                <a:gd name="T42" fmla="*/ 2706 w 1242"/>
                <a:gd name="T43" fmla="*/ 599 h 420"/>
                <a:gd name="T44" fmla="*/ 3188 w 1242"/>
                <a:gd name="T45" fmla="*/ 1085 h 420"/>
                <a:gd name="T46" fmla="*/ 3188 w 1242"/>
                <a:gd name="T47" fmla="*/ 527 h 420"/>
                <a:gd name="T48" fmla="*/ 2695 w 1242"/>
                <a:gd name="T49" fmla="*/ 31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42" h="420">
                  <a:moveTo>
                    <a:pt x="1050" y="12"/>
                  </a:moveTo>
                  <a:cubicBezTo>
                    <a:pt x="1039" y="0"/>
                    <a:pt x="1032" y="0"/>
                    <a:pt x="1020" y="12"/>
                  </a:cubicBezTo>
                  <a:cubicBezTo>
                    <a:pt x="847" y="184"/>
                    <a:pt x="847" y="184"/>
                    <a:pt x="847" y="184"/>
                  </a:cubicBezTo>
                  <a:cubicBezTo>
                    <a:pt x="837" y="195"/>
                    <a:pt x="820" y="195"/>
                    <a:pt x="809" y="184"/>
                  </a:cubicBezTo>
                  <a:cubicBezTo>
                    <a:pt x="636" y="12"/>
                    <a:pt x="636" y="12"/>
                    <a:pt x="636" y="12"/>
                  </a:cubicBezTo>
                  <a:cubicBezTo>
                    <a:pt x="625" y="0"/>
                    <a:pt x="617" y="0"/>
                    <a:pt x="606" y="12"/>
                  </a:cubicBezTo>
                  <a:cubicBezTo>
                    <a:pt x="433" y="184"/>
                    <a:pt x="433" y="184"/>
                    <a:pt x="433" y="184"/>
                  </a:cubicBezTo>
                  <a:cubicBezTo>
                    <a:pt x="423" y="195"/>
                    <a:pt x="405" y="195"/>
                    <a:pt x="395" y="184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11" y="0"/>
                    <a:pt x="203" y="0"/>
                    <a:pt x="192" y="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8" y="222"/>
                    <a:pt x="216" y="222"/>
                    <a:pt x="226" y="232"/>
                  </a:cubicBezTo>
                  <a:cubicBezTo>
                    <a:pt x="399" y="405"/>
                    <a:pt x="399" y="405"/>
                    <a:pt x="399" y="405"/>
                  </a:cubicBezTo>
                  <a:cubicBezTo>
                    <a:pt x="410" y="417"/>
                    <a:pt x="418" y="417"/>
                    <a:pt x="429" y="405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12" y="222"/>
                    <a:pt x="630" y="222"/>
                    <a:pt x="640" y="232"/>
                  </a:cubicBezTo>
                  <a:cubicBezTo>
                    <a:pt x="813" y="405"/>
                    <a:pt x="813" y="405"/>
                    <a:pt x="813" y="405"/>
                  </a:cubicBezTo>
                  <a:cubicBezTo>
                    <a:pt x="825" y="417"/>
                    <a:pt x="832" y="417"/>
                    <a:pt x="843" y="405"/>
                  </a:cubicBezTo>
                  <a:cubicBezTo>
                    <a:pt x="1016" y="232"/>
                    <a:pt x="1016" y="232"/>
                    <a:pt x="1016" y="232"/>
                  </a:cubicBezTo>
                  <a:cubicBezTo>
                    <a:pt x="1027" y="222"/>
                    <a:pt x="1044" y="222"/>
                    <a:pt x="1054" y="232"/>
                  </a:cubicBezTo>
                  <a:cubicBezTo>
                    <a:pt x="1242" y="420"/>
                    <a:pt x="1242" y="420"/>
                    <a:pt x="1242" y="420"/>
                  </a:cubicBezTo>
                  <a:cubicBezTo>
                    <a:pt x="1242" y="204"/>
                    <a:pt x="1242" y="204"/>
                    <a:pt x="1242" y="204"/>
                  </a:cubicBezTo>
                  <a:lnTo>
                    <a:pt x="1050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google.com/url?sa=i&amp;rct=j&amp;q=&amp;esrc=s&amp;source=images&amp;cd=&amp;ved=2ahUKEwj0iIzT3rnkAhUZ4OAKHYMwA04QjRx6BAgBEAQ&amp;url=https://www.cambridgeshire.gov.uk/&amp;psig=AOvVaw36NktZklk_grVpSvVmNHuV&amp;ust=156777486401601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27584" y="1491630"/>
            <a:ext cx="6409134" cy="12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A0E2"/>
              </a:buClr>
              <a:buFont typeface="Wingdings" pitchFamily="2" charset="2"/>
              <a:buChar char="u"/>
              <a:defRPr sz="3200">
                <a:solidFill>
                  <a:srgbClr val="002346"/>
                </a:solidFill>
                <a:latin typeface="Arial" charset="0"/>
              </a:defRPr>
            </a:lvl1pPr>
            <a:lvl2pPr marL="952500" indent="-285750">
              <a:spcBef>
                <a:spcPct val="20000"/>
              </a:spcBef>
              <a:buClr>
                <a:srgbClr val="00A0E2"/>
              </a:buClr>
              <a:buFont typeface="Wingdings" pitchFamily="2" charset="2"/>
              <a:buChar char="w"/>
              <a:defRPr sz="2800">
                <a:solidFill>
                  <a:srgbClr val="002346"/>
                </a:solidFill>
                <a:latin typeface="Arial" charset="0"/>
              </a:defRPr>
            </a:lvl2pPr>
            <a:lvl3pPr marL="1371600" indent="-228600">
              <a:spcBef>
                <a:spcPct val="20000"/>
              </a:spcBef>
              <a:buClr>
                <a:srgbClr val="00A0E2"/>
              </a:buClr>
              <a:buFont typeface="Wingdings" pitchFamily="2" charset="2"/>
              <a:buChar char="w"/>
              <a:defRPr sz="2400">
                <a:solidFill>
                  <a:srgbClr val="002346"/>
                </a:solidFill>
                <a:latin typeface="Arial" charset="0"/>
              </a:defRPr>
            </a:lvl3pPr>
            <a:lvl4pPr marL="1790700" indent="-228600">
              <a:spcBef>
                <a:spcPct val="20000"/>
              </a:spcBef>
              <a:defRPr sz="2000">
                <a:solidFill>
                  <a:srgbClr val="000099"/>
                </a:solidFill>
                <a:latin typeface="Arial" charset="0"/>
              </a:defRPr>
            </a:lvl4pPr>
            <a:lvl5pPr marL="22098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Arial" charset="0"/>
              </a:defRPr>
            </a:lvl5pPr>
            <a:lvl6pPr marL="2667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6pPr>
            <a:lvl7pPr marL="3124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7pPr>
            <a:lvl8pPr marL="3581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8pPr>
            <a:lvl9pPr marL="4038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GB" altLang="en-US" sz="2700" b="1" dirty="0">
                <a:solidFill>
                  <a:schemeClr val="tx1"/>
                </a:solidFill>
                <a:latin typeface="Verdana" pitchFamily="34" charset="0"/>
              </a:rPr>
              <a:t>Northstowe &amp; Longstanton Heritage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altLang="en-US" sz="2700" b="1" dirty="0">
              <a:solidFill>
                <a:schemeClr val="tx1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159001" y="3579862"/>
            <a:ext cx="1746299" cy="57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A0E2"/>
              </a:buClr>
              <a:buFont typeface="Wingdings" pitchFamily="2" charset="2"/>
              <a:buChar char="u"/>
              <a:defRPr sz="3200">
                <a:solidFill>
                  <a:srgbClr val="002346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A0E2"/>
              </a:buClr>
              <a:buFont typeface="Wingdings" pitchFamily="2" charset="2"/>
              <a:buChar char="w"/>
              <a:defRPr sz="2800">
                <a:solidFill>
                  <a:srgbClr val="002346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A0E2"/>
              </a:buClr>
              <a:buFont typeface="Wingdings" pitchFamily="2" charset="2"/>
              <a:buChar char="w"/>
              <a:defRPr sz="2400">
                <a:solidFill>
                  <a:srgbClr val="002346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99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GB" altLang="en-US" sz="1500" b="1" dirty="0">
                <a:solidFill>
                  <a:schemeClr val="tx2"/>
                </a:solidFill>
              </a:rPr>
              <a:t>Quinton Carroll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altLang="en-US" sz="1500" b="1" dirty="0">
                <a:solidFill>
                  <a:schemeClr val="tx2"/>
                </a:solidFill>
              </a:rPr>
              <a:t>November 2022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altLang="en-US" sz="1500" b="1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en-GB" altLang="en-US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2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697E-FC4F-0FC5-25B1-F207D49B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A0E67-4143-017B-E687-BC66BDDC1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ky, outdoor, building, resort&#10;&#10;Description automatically generated">
            <a:extLst>
              <a:ext uri="{FF2B5EF4-FFF2-40B4-BE49-F238E27FC236}">
                <a16:creationId xmlns:a16="http://schemas.microsoft.com/office/drawing/2014/main" id="{D9DDEEC0-D6E7-3477-3642-02135A1A1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1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27A1-3953-D84F-A073-AF286AD4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85FC5-D458-FD8A-89A8-54FFE868A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ky, outdoor, building, cement&#10;&#10;Description automatically generated">
            <a:extLst>
              <a:ext uri="{FF2B5EF4-FFF2-40B4-BE49-F238E27FC236}">
                <a16:creationId xmlns:a16="http://schemas.microsoft.com/office/drawing/2014/main" id="{92C03E57-668E-E969-0E84-EBAE9C54F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1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4CA6-5EB5-E424-122A-BFCC3AA6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C2881-0107-EACC-0B9B-EB22D6E95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indoor, wall, kitchen, ceiling&#10;&#10;Description automatically generated">
            <a:extLst>
              <a:ext uri="{FF2B5EF4-FFF2-40B4-BE49-F238E27FC236}">
                <a16:creationId xmlns:a16="http://schemas.microsoft.com/office/drawing/2014/main" id="{A2D81476-EEC3-956E-3340-2407420A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" y="26060"/>
            <a:ext cx="9048902" cy="50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A701-7E62-65CF-3178-90D1A1F2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43C0A-2CC5-6548-498F-5A40DBAA9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23C99326-CBAD-D162-878D-84473F359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0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57F9-A57A-DE77-A4AE-6C13BA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D66CE-4090-71B5-E2D1-E0125DBC4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422BA-54E1-AF3B-1A99-7248EEA3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5" y="0"/>
            <a:ext cx="88742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3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Visitor Numbers (SHARE 2016/7)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Cambs</a:t>
            </a:r>
            <a:r>
              <a:rPr lang="en-GB" dirty="0"/>
              <a:t> museums</a:t>
            </a:r>
          </a:p>
          <a:p>
            <a:pPr lvl="1"/>
            <a:r>
              <a:rPr lang="en-GB" dirty="0"/>
              <a:t>16 small-medium</a:t>
            </a:r>
          </a:p>
          <a:p>
            <a:pPr lvl="1"/>
            <a:r>
              <a:rPr lang="en-GB" dirty="0"/>
              <a:t>127,400 visitors</a:t>
            </a:r>
          </a:p>
          <a:p>
            <a:pPr lvl="1"/>
            <a:r>
              <a:rPr lang="en-GB" dirty="0"/>
              <a:t>£2.3m contribution to local economy</a:t>
            </a:r>
          </a:p>
          <a:p>
            <a:pPr lvl="1"/>
            <a:r>
              <a:rPr lang="en-GB" dirty="0"/>
              <a:t>1095 outreach sessions – 28,500 participants</a:t>
            </a:r>
          </a:p>
          <a:p>
            <a:pPr lvl="1"/>
            <a:r>
              <a:rPr lang="en-GB" dirty="0"/>
              <a:t>263 schools visits</a:t>
            </a:r>
          </a:p>
          <a:p>
            <a:r>
              <a:rPr lang="en-GB" dirty="0"/>
              <a:t>One off events</a:t>
            </a:r>
          </a:p>
          <a:p>
            <a:pPr lvl="1"/>
            <a:r>
              <a:rPr lang="en-GB" dirty="0"/>
              <a:t>Local Heritage Day – 5,500</a:t>
            </a:r>
          </a:p>
          <a:p>
            <a:pPr lvl="1"/>
            <a:r>
              <a:rPr lang="en-GB" dirty="0"/>
              <a:t>‘Childhood in Archaeology’ (MAA &amp; CCC) – 60,000 visitors over 12 months</a:t>
            </a:r>
          </a:p>
        </p:txBody>
      </p:sp>
    </p:spTree>
    <p:extLst>
      <p:ext uri="{BB962C8B-B14F-4D97-AF65-F5344CB8AC3E}">
        <p14:creationId xmlns:p14="http://schemas.microsoft.com/office/powerpoint/2010/main" val="252617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3514"/>
            <a:ext cx="64446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Foundations commenced October 2022</a:t>
            </a:r>
          </a:p>
          <a:p>
            <a:r>
              <a:rPr lang="en-GB" dirty="0"/>
              <a:t>Module fit out underway</a:t>
            </a:r>
          </a:p>
          <a:p>
            <a:r>
              <a:rPr lang="en-GB" dirty="0"/>
              <a:t>Module Delivery End January 2023</a:t>
            </a:r>
          </a:p>
          <a:p>
            <a:r>
              <a:rPr lang="en-GB" dirty="0"/>
              <a:t>Assembly and fit out February 2023</a:t>
            </a:r>
          </a:p>
          <a:p>
            <a:r>
              <a:rPr lang="en-GB" dirty="0"/>
              <a:t>Exhibition installation March 2023</a:t>
            </a:r>
          </a:p>
          <a:p>
            <a:r>
              <a:rPr lang="en-GB" dirty="0"/>
              <a:t>Open Easter 2023</a:t>
            </a:r>
          </a:p>
        </p:txBody>
      </p:sp>
    </p:spTree>
    <p:extLst>
      <p:ext uri="{BB962C8B-B14F-4D97-AF65-F5344CB8AC3E}">
        <p14:creationId xmlns:p14="http://schemas.microsoft.com/office/powerpoint/2010/main" val="158394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3483" y="267494"/>
            <a:ext cx="6419056" cy="85725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2"/>
                </a:solidFill>
              </a:rPr>
              <a:t>For more information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/>
              <a:t>Historic Environment Team,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/>
              <a:t>Cambridgeshire County Council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/>
              <a:t>Tel: 01223 728564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altLang="en-US" sz="18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en-US" sz="1800" dirty="0"/>
              <a:t>Email: </a:t>
            </a:r>
            <a:r>
              <a:rPr lang="en-GB" altLang="en-US" sz="1800" u="sng" dirty="0">
                <a:solidFill>
                  <a:schemeClr val="bg1"/>
                </a:solidFill>
              </a:rPr>
              <a:t>archaeology@cambridgeshire.gov.uk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alt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u="sng" dirty="0">
                <a:solidFill>
                  <a:schemeClr val="tx2"/>
                </a:solidFill>
              </a:rPr>
              <a:t>www.cambridgeshire.gov.uk/archaeology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800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u="sng" dirty="0">
                <a:solidFill>
                  <a:schemeClr val="tx2"/>
                </a:solidFill>
              </a:rPr>
              <a:t>www.facebook.com/CambridgeshireArchaeology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@</a:t>
            </a:r>
            <a:r>
              <a:rPr lang="en-GB" altLang="en-US" sz="1800" dirty="0" err="1">
                <a:solidFill>
                  <a:schemeClr val="bg1"/>
                </a:solidFill>
              </a:rPr>
              <a:t>CambsArch</a:t>
            </a: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2749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56" y="474226"/>
            <a:ext cx="2225110" cy="295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0250"/>
            <a:ext cx="1738951" cy="1686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47422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A0E2"/>
                </a:solidFill>
                <a:latin typeface="Calibri"/>
                <a:ea typeface="+mj-ea"/>
                <a:cs typeface="+mj-cs"/>
              </a:rPr>
              <a:t>Partnership</a:t>
            </a:r>
            <a:endParaRPr lang="en-GB" dirty="0"/>
          </a:p>
        </p:txBody>
      </p:sp>
      <p:sp>
        <p:nvSpPr>
          <p:cNvPr id="9" name="AutoShape 2" descr="Image result for Cambs CC log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1600" y="-1096963"/>
            <a:ext cx="762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363838"/>
            <a:ext cx="3905250" cy="1171575"/>
          </a:xfrm>
          <a:prstGeom prst="rect">
            <a:avLst/>
          </a:prstGeom>
        </p:spPr>
      </p:pic>
      <p:sp>
        <p:nvSpPr>
          <p:cNvPr id="3" name="AutoShape 2" descr="National Highways Logo">
            <a:extLst>
              <a:ext uri="{FF2B5EF4-FFF2-40B4-BE49-F238E27FC236}">
                <a16:creationId xmlns:a16="http://schemas.microsoft.com/office/drawing/2014/main" id="{8E89FCD0-E373-B5D8-E77E-4C2F4EC8A6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0F4A3-2FD1-2A29-5B63-E50AA6902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284" y="3867894"/>
            <a:ext cx="2857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6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77800" lvl="0" indent="-177800"/>
            <a:r>
              <a:rPr lang="en-US" dirty="0"/>
              <a:t>To provide Highways England &amp; Northstowe Heritage Group with a new distinctive building to showcase the finds and artefacts from excavations,</a:t>
            </a:r>
            <a:endParaRPr lang="en-GB" dirty="0"/>
          </a:p>
          <a:p>
            <a:pPr marL="177800" lvl="0" indent="-177800"/>
            <a:r>
              <a:rPr lang="en-US" dirty="0"/>
              <a:t>To portray the history of Longstanton and RAF </a:t>
            </a:r>
            <a:r>
              <a:rPr lang="en-US" dirty="0" err="1"/>
              <a:t>Oakington</a:t>
            </a:r>
            <a:r>
              <a:rPr lang="en-US" dirty="0"/>
              <a:t> and surrounding area,</a:t>
            </a:r>
            <a:endParaRPr lang="en-GB" dirty="0"/>
          </a:p>
          <a:p>
            <a:pPr marL="177800" lvl="0" indent="-177800"/>
            <a:r>
              <a:rPr lang="en-US" dirty="0"/>
              <a:t>To provide a venue for public heritage related activities,</a:t>
            </a:r>
            <a:endParaRPr lang="en-GB" dirty="0"/>
          </a:p>
          <a:p>
            <a:pPr marL="177800" lvl="0" indent="-177800"/>
            <a:r>
              <a:rPr lang="en-US" dirty="0"/>
              <a:t>To form a focus for the new community in Northstowe,</a:t>
            </a:r>
            <a:endParaRPr lang="en-GB" dirty="0"/>
          </a:p>
          <a:p>
            <a:pPr marL="177800" lvl="0" indent="-177800"/>
            <a:r>
              <a:rPr lang="en-US" dirty="0"/>
              <a:t>To act as a broader culture and arts </a:t>
            </a:r>
            <a:r>
              <a:rPr lang="en-US" dirty="0" err="1"/>
              <a:t>centre</a:t>
            </a:r>
            <a:r>
              <a:rPr lang="en-US" dirty="0"/>
              <a:t> with a heritage bias which can eventually link in with other community </a:t>
            </a:r>
            <a:r>
              <a:rPr lang="en-US" dirty="0" err="1"/>
              <a:t>centres</a:t>
            </a:r>
            <a:r>
              <a:rPr lang="en-US" dirty="0"/>
              <a:t> as and when developed,</a:t>
            </a:r>
            <a:endParaRPr lang="en-GB" dirty="0"/>
          </a:p>
          <a:p>
            <a:pPr marL="177800" lvl="0" indent="-177800"/>
            <a:r>
              <a:rPr lang="en-US" dirty="0"/>
              <a:t>To offer promotional opportunities for all parties,</a:t>
            </a:r>
            <a:endParaRPr lang="en-GB" dirty="0"/>
          </a:p>
          <a:p>
            <a:pPr marL="177800" lvl="0" indent="-177800"/>
            <a:r>
              <a:rPr lang="en-US" dirty="0"/>
              <a:t>To act as a flagship venue for major heritage presentations in Cambridge,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77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185" y="1923678"/>
            <a:ext cx="2344119" cy="3219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5486"/>
            <a:ext cx="4139973" cy="285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5" y="2957449"/>
            <a:ext cx="3099639" cy="2355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44" y="1059506"/>
            <a:ext cx="2681256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0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80" y="0"/>
            <a:ext cx="31032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1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22"/>
          <a:stretch/>
        </p:blipFill>
        <p:spPr>
          <a:xfrm>
            <a:off x="1659244" y="14264"/>
            <a:ext cx="5398102" cy="3391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8" y="3098257"/>
            <a:ext cx="1471280" cy="1961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2C247-4D5D-4599-9AB9-8E4CBDC7F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8" y="119616"/>
            <a:ext cx="1365825" cy="78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1E4657-3A70-4767-A820-E81410B0B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1" y="1557364"/>
            <a:ext cx="1507559" cy="767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6391F-F7A0-4761-A8F7-1C963F177C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505" r="27052" b="5026"/>
          <a:stretch/>
        </p:blipFill>
        <p:spPr>
          <a:xfrm>
            <a:off x="3145231" y="25569"/>
            <a:ext cx="923150" cy="87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6A3BC-7001-4C71-B96B-937161095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9091" b="5916"/>
          <a:stretch/>
        </p:blipFill>
        <p:spPr>
          <a:xfrm>
            <a:off x="2456733" y="2399687"/>
            <a:ext cx="1372949" cy="132284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FC7D92-D856-41D6-8B0A-70F077E025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05" y="1274540"/>
            <a:ext cx="1077988" cy="81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C41858-F171-4003-AB47-274218429B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6" y="2402195"/>
            <a:ext cx="2003957" cy="76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lum bright="2000"/>
          </a:blip>
          <a:stretch>
            <a:fillRect/>
          </a:stretch>
        </p:blipFill>
        <p:spPr>
          <a:xfrm>
            <a:off x="6758273" y="1181385"/>
            <a:ext cx="765545" cy="718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92994F-17DB-4843-A919-3497934A2A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31" y="3722536"/>
            <a:ext cx="2026161" cy="13507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C11188-C15A-4A65-8B45-BDF001A055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89" y="3933524"/>
            <a:ext cx="1756070" cy="1170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033BED-A422-4B81-99E5-D136E847B8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95" y="3419203"/>
            <a:ext cx="2565612" cy="1710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79273A-739E-4F35-BED2-A0DAE7539C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47" y="-99436"/>
            <a:ext cx="2453316" cy="1839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08D537-00CB-4DCF-B66C-29A0F54F2D7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46" y="2399687"/>
            <a:ext cx="1530132" cy="121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 b="6372"/>
          <a:stretch/>
        </p:blipFill>
        <p:spPr>
          <a:xfrm>
            <a:off x="4000172" y="2580969"/>
            <a:ext cx="771917" cy="684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658" y="1069875"/>
            <a:ext cx="111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405376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A14 IDT</a:t>
            </a:r>
          </a:p>
          <a:p>
            <a:r>
              <a:rPr lang="en-GB" dirty="0"/>
              <a:t>LDHS</a:t>
            </a:r>
          </a:p>
          <a:p>
            <a:r>
              <a:rPr lang="en-GB" dirty="0"/>
              <a:t>Cambridge Archaeological Unit</a:t>
            </a:r>
          </a:p>
          <a:p>
            <a:r>
              <a:rPr lang="en-GB" dirty="0"/>
              <a:t>MHI (MOLA Headland Infrastructure)</a:t>
            </a:r>
          </a:p>
          <a:p>
            <a:endParaRPr lang="en-GB" dirty="0"/>
          </a:p>
          <a:p>
            <a:pPr indent="0">
              <a:buNone/>
            </a:pPr>
            <a:r>
              <a:rPr lang="en-GB" dirty="0"/>
              <a:t>Programme of themed exhibitions</a:t>
            </a:r>
          </a:p>
          <a:p>
            <a:pPr indent="0">
              <a:buNone/>
            </a:pPr>
            <a:r>
              <a:rPr lang="en-GB" dirty="0"/>
              <a:t>Local Content/Stories</a:t>
            </a:r>
          </a:p>
        </p:txBody>
      </p:sp>
    </p:spTree>
    <p:extLst>
      <p:ext uri="{BB962C8B-B14F-4D97-AF65-F5344CB8AC3E}">
        <p14:creationId xmlns:p14="http://schemas.microsoft.com/office/powerpoint/2010/main" val="49982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F6545-F82B-6F03-08B6-48FC2266D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937"/>
            <a:ext cx="9144000" cy="46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9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74E3-21AB-BD7D-978F-ACBBA671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DE75B-5820-653E-2AF3-C41DCC7D5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25B95-7AA7-EC9C-5E2B-FE4410B4E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457"/>
            <a:ext cx="8119872" cy="5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0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C">
      <a:dk1>
        <a:srgbClr val="002F5D"/>
      </a:dk1>
      <a:lt1>
        <a:srgbClr val="00A0E2"/>
      </a:lt1>
      <a:dk2>
        <a:srgbClr val="855723"/>
      </a:dk2>
      <a:lt2>
        <a:srgbClr val="ED8000"/>
      </a:lt2>
      <a:accent1>
        <a:srgbClr val="FADF00"/>
      </a:accent1>
      <a:accent2>
        <a:srgbClr val="AE0055"/>
      </a:accent2>
      <a:accent3>
        <a:srgbClr val="668E3C"/>
      </a:accent3>
      <a:accent4>
        <a:srgbClr val="61207F"/>
      </a:accent4>
      <a:accent5>
        <a:srgbClr val="FFFFFF"/>
      </a:accent5>
      <a:accent6>
        <a:srgbClr val="D8D8D8"/>
      </a:accent6>
      <a:hlink>
        <a:srgbClr val="BFBFBF"/>
      </a:hlink>
      <a:folHlink>
        <a:srgbClr val="4F81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title">
  <a:themeElements>
    <a:clrScheme name="CCC">
      <a:dk1>
        <a:srgbClr val="002F5D"/>
      </a:dk1>
      <a:lt1>
        <a:srgbClr val="00A0E2"/>
      </a:lt1>
      <a:dk2>
        <a:srgbClr val="855723"/>
      </a:dk2>
      <a:lt2>
        <a:srgbClr val="ED8000"/>
      </a:lt2>
      <a:accent1>
        <a:srgbClr val="FADF00"/>
      </a:accent1>
      <a:accent2>
        <a:srgbClr val="AE0055"/>
      </a:accent2>
      <a:accent3>
        <a:srgbClr val="668E3C"/>
      </a:accent3>
      <a:accent4>
        <a:srgbClr val="61207F"/>
      </a:accent4>
      <a:accent5>
        <a:srgbClr val="FFFFFF"/>
      </a:accent5>
      <a:accent6>
        <a:srgbClr val="D8D8D8"/>
      </a:accent6>
      <a:hlink>
        <a:srgbClr val="BFBFBF"/>
      </a:hlink>
      <a:folHlink>
        <a:srgbClr val="4F81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fontAlgn="auto">
          <a:spcAft>
            <a:spcPts val="0"/>
          </a:spcAft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258</Words>
  <Application>Microsoft Office PowerPoint</Application>
  <PresentationFormat>On-screen Show (16:9)</PresentationFormat>
  <Paragraphs>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Office Theme</vt:lpstr>
      <vt:lpstr>Master title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Content Working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Visitor Numbers (SHARE 2016/7)</vt:lpstr>
      <vt:lpstr>PowerPoint Presentation</vt:lpstr>
      <vt:lpstr>Timetable</vt:lpstr>
      <vt:lpstr>For more information</vt:lpstr>
    </vt:vector>
  </TitlesOfParts>
  <Company>Leicestershire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Bradshaw</dc:creator>
  <cp:lastModifiedBy>Quinton Carroll</cp:lastModifiedBy>
  <cp:revision>64</cp:revision>
  <cp:lastPrinted>2022-11-07T17:56:30Z</cp:lastPrinted>
  <dcterms:created xsi:type="dcterms:W3CDTF">2017-03-20T16:23:25Z</dcterms:created>
  <dcterms:modified xsi:type="dcterms:W3CDTF">2022-11-08T10:40:04Z</dcterms:modified>
</cp:coreProperties>
</file>