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425" r:id="rId3"/>
    <p:sldId id="596" r:id="rId4"/>
    <p:sldId id="597" r:id="rId5"/>
    <p:sldId id="598" r:id="rId6"/>
    <p:sldId id="599" r:id="rId7"/>
    <p:sldId id="426" r:id="rId8"/>
    <p:sldId id="428" r:id="rId9"/>
    <p:sldId id="454" r:id="rId10"/>
    <p:sldId id="591" r:id="rId11"/>
    <p:sldId id="590" r:id="rId12"/>
    <p:sldId id="427" r:id="rId13"/>
    <p:sldId id="4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84C6-DA0E-4CB6-AA7B-C989D8D99F4B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6D8A1-9B2E-4E4D-BB52-082EB02D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2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4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5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3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3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6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8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orthstowe.community@scambs.gov.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5D1AD-9D56-6E2C-03ED-584A6D9D9FD7}"/>
              </a:ext>
            </a:extLst>
          </p:cNvPr>
          <p:cNvSpPr txBox="1"/>
          <p:nvPr/>
        </p:nvSpPr>
        <p:spPr>
          <a:xfrm>
            <a:off x="3047114" y="957782"/>
            <a:ext cx="60977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Northstowe Town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Cllr. Jason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Benedicic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5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ADD68-EE86-565D-6E3C-1094DD0A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70" y="0"/>
            <a:ext cx="9229060" cy="67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7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5B321C-7BCA-5D15-9425-17FCE3F7C9D3}"/>
              </a:ext>
            </a:extLst>
          </p:cNvPr>
          <p:cNvSpPr txBox="1"/>
          <p:nvPr/>
        </p:nvSpPr>
        <p:spPr>
          <a:xfrm>
            <a:off x="3047114" y="1936529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9135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5879D-9E4E-61E7-CD50-000B93A5284C}"/>
              </a:ext>
            </a:extLst>
          </p:cNvPr>
          <p:cNvSpPr txBox="1"/>
          <p:nvPr/>
        </p:nvSpPr>
        <p:spPr>
          <a:xfrm>
            <a:off x="2488557" y="1238491"/>
            <a:ext cx="7072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 you for attending the Northstowe Community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Next Northstowe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Wednesday 3 December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4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white circle with red text&#10;&#10;AI-generated content may be incorrect.">
            <a:extLst>
              <a:ext uri="{FF2B5EF4-FFF2-40B4-BE49-F238E27FC236}">
                <a16:creationId xmlns:a16="http://schemas.microsoft.com/office/drawing/2014/main" id="{945FE256-AAF1-DE74-7F37-9580BCC3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C18C99-F74A-4141-0CB5-F396404C1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DDB0B90C-224D-A667-E483-2EACB4D4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2FB08A6F-B8BC-F552-255D-5C5C9048D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59B5EB-B35B-7690-DC86-D7B69265F3A1}"/>
              </a:ext>
            </a:extLst>
          </p:cNvPr>
          <p:cNvSpPr txBox="1"/>
          <p:nvPr/>
        </p:nvSpPr>
        <p:spPr>
          <a:xfrm>
            <a:off x="3047114" y="292181"/>
            <a:ext cx="609777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Northstowe Community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Mihaela 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Michele Eidevik-Skinner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Development Officers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Northstowe.community@scambs.gov.uk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039DA-72E6-22DB-62DF-EEC1580490D5}"/>
              </a:ext>
            </a:extLst>
          </p:cNvPr>
          <p:cNvSpPr txBox="1"/>
          <p:nvPr/>
        </p:nvSpPr>
        <p:spPr>
          <a:xfrm>
            <a:off x="5671594" y="405114"/>
            <a:ext cx="5544273" cy="445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Occupation 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1 Newbuild total: 1463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2 Newbuild total: 188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Northstowe Newbuild total: 1651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Northstowe Overall Total:  1750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Several papers on a table&#10;&#10;AI-generated content may be incorrect.">
            <a:extLst>
              <a:ext uri="{FF2B5EF4-FFF2-40B4-BE49-F238E27FC236}">
                <a16:creationId xmlns:a16="http://schemas.microsoft.com/office/drawing/2014/main" id="{1B2CEF9F-C663-2595-8565-10FD82009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502" y="835434"/>
            <a:ext cx="5376505" cy="40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young parents group&#10;&#10;AI-generated content may be incorrect.">
            <a:extLst>
              <a:ext uri="{FF2B5EF4-FFF2-40B4-BE49-F238E27FC236}">
                <a16:creationId xmlns:a16="http://schemas.microsoft.com/office/drawing/2014/main" id="{D011B1BF-9011-3451-A1D6-0E6F433A38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14" y="236761"/>
            <a:ext cx="4060372" cy="50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child walking on a beach&#10;&#10;AI-generated content may be incorrect.">
            <a:extLst>
              <a:ext uri="{FF2B5EF4-FFF2-40B4-BE49-F238E27FC236}">
                <a16:creationId xmlns:a16="http://schemas.microsoft.com/office/drawing/2014/main" id="{6C87FF7D-0C69-CBDE-E237-970647D2B9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5" y="517644"/>
            <a:ext cx="5816068" cy="4061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40915-0667-E81C-BBC0-68C8CF94996A}"/>
              </a:ext>
            </a:extLst>
          </p:cNvPr>
          <p:cNvSpPr txBox="1"/>
          <p:nvPr/>
        </p:nvSpPr>
        <p:spPr>
          <a:xfrm>
            <a:off x="557601" y="4942389"/>
            <a:ext cx="1108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Northstowe Art Show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date Friday 12 September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Preview: Friday 26 September, 6:30pm – 8:30pm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Exhibition: Saturday 27 September, 10am – 5pm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77853-06DF-77F5-75F8-0AD28DCC3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38" y="517644"/>
            <a:ext cx="4366409" cy="54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74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1_Office Theme</vt:lpstr>
      <vt:lpstr>CP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7</cp:revision>
  <dcterms:created xsi:type="dcterms:W3CDTF">2025-09-11T15:43:09Z</dcterms:created>
  <dcterms:modified xsi:type="dcterms:W3CDTF">2025-09-11T15:52:28Z</dcterms:modified>
</cp:coreProperties>
</file>