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423" r:id="rId3"/>
    <p:sldId id="463" r:id="rId4"/>
    <p:sldId id="259" r:id="rId5"/>
    <p:sldId id="422" r:id="rId6"/>
    <p:sldId id="551" r:id="rId7"/>
    <p:sldId id="560" r:id="rId8"/>
    <p:sldId id="566" r:id="rId9"/>
    <p:sldId id="561" r:id="rId10"/>
    <p:sldId id="562" r:id="rId11"/>
    <p:sldId id="563" r:id="rId12"/>
    <p:sldId id="564" r:id="rId13"/>
    <p:sldId id="5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65A98-D82F-EAD9-0A07-4593E3C85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0EF38-23FA-34C4-741F-243CB65CF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097C0-9F09-7CFF-F71A-22E6EAAA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75956-4D9E-4E7C-7845-EC8FCAEF6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D92A8-6BCE-C0B9-9D8F-0DD5CA2B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1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A07F3-2397-EFC0-7150-AAF4DF298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492DF0-541D-4135-AC7B-007DE0DD2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A4C84-E99F-5445-BF3C-5C6D69C2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14347-D3D0-0789-1F46-EBEAF410C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9F44E-6D4E-91A4-0EAB-06A7CD55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11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1FCAA5-AE99-20DE-B952-A525F4175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BA92E6-B953-B8E4-8A3D-1FA37F361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D425-53A9-DC59-EBC6-A54C4DA03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6B69F-FE39-4C5E-0E80-C3B0E6AF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9BAAE-A591-E049-96A0-D47F4C60D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91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0EB10-C7A4-4244-8E45-2599C01CC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8C0E2-6328-4596-A325-C814A6A0E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8E9B0-59CA-4F3F-9584-DC3E2C8F1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9DDC5-2BE3-447C-B34A-79C45A591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C8F31-5F8D-4E6B-85FB-87F52CCA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209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73905-D581-421A-A5C1-D9712CBF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83758-3454-4F52-82D7-5E6C7A93A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BD4AA-0A62-459C-9569-BEC2B55B5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985A0-FA70-45F0-BFE4-7B48F488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09ABB-31CD-4035-A324-0B1C8DC7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136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2BEA8-1A5D-4D04-8C7C-E0E515DA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5D78A-F401-4F08-BEEE-A9E1F03CC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AEAE7-79E2-451C-8EE4-BB56016B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2EB44-42EE-42D2-A068-B44146A7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E73B2-D3A5-48BE-B7C1-BC6C4C51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15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8F97E-46A7-477A-A6A1-04BD206F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1EB26-5297-4F48-A79D-FAB2A9F8D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ABFA8-8099-4C2A-9E10-A94EB0FE0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512E4-E849-4967-B500-C0E85FE3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F6391-D78B-470B-9621-DB4F4630E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6CF4D-401A-415D-B7FD-D8F6E2AD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168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23DDC-B453-4808-87AC-55EC47FF5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468D0-24E8-441A-8248-284E45F02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5FC3A-D341-4332-B0B3-E92FE9370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8CE0E-73B3-4356-A467-BE782D1CD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C489C-0D16-4BBD-8DE1-A7662F5CF9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A777E-FBEE-4422-8A38-B68E7074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1FC98-A331-41E7-B6C8-A09B32386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08A7CB-245F-4EA2-8152-A7A10B0B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991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32A6-30FD-4271-973A-7AD2449D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DDE31-564D-4ABC-8BD4-4A17A0180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4F8D30-7C56-4806-9290-943E8CFFD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C1BFF-48C0-44D6-BDD9-B056D3F9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312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5CB9BD-5159-41A5-8A11-4F86303E4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1EE0F-49E6-406B-ABB2-FD4A500F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1EE49-4D69-4D9E-9CCF-C763D0E7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779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50313-2EA8-4818-B895-5D5E8A31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42177-2B6F-4D9E-9EF7-02DE22D67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B0ACF-D35C-40B2-9D5C-CEFA9955D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E5281-11CB-4B03-9F8F-D2434679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E061D-5480-462F-9976-888CA9A1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B4AE8-3E7B-4ADF-A1D0-98F1CECB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75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4B85-3D26-B002-11AC-FD08C0F0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44907-BFA6-CB5A-C5EF-F3B20D2A4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31C4B-DF46-6256-04FF-82741829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4DAA0B-32DB-46FB-A368-41AFB4634749}" type="datetimeFigureOut">
              <a:rPr lang="en-GB" smtClean="0"/>
              <a:pPr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23F21-A7D9-48AD-3AF4-4AF5A0B65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09767-D7BB-041A-CBBE-09C8A5E6C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575042-7FE1-4AF0-83D1-2DAE389308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988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C865-BA42-4E58-B099-BB5A671E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C4EFA8-7113-486C-BF58-7CA847762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16120-2C19-4B3F-AA0D-CDA113926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C9C65-BF82-4C36-B078-C8A4D10A6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81AE6-76F6-40E3-890E-CF1953CD4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C5038-68C9-4B16-A6E1-9021BED8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36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DF65-9681-4FFE-BA3A-940499358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7C724-2795-4CE5-8EC8-018A82E8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9B86D-2363-44B4-BF16-2EC44B2A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43383-C508-43F8-817C-B0CEDB92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515DE-849C-4A4F-9199-B8877A8C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58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F51AC-5223-4A40-B4E2-214D7D3D0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A785A-2D9F-4819-B857-D69BA47E1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A5EBB-6C60-4629-BEEF-1A9A96EC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72D87-F45D-4E7B-BF72-4D78CB14C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B3240-3A4C-49FE-AF67-B23CE099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4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34C9D-2DB8-07E4-6331-D9806B41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67A88-9B27-B50A-664C-72AC9077E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62522-1BD6-4D93-4071-6D57A89C5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AF035-FD88-D481-4392-9B7832AD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B3E67-8977-1CD8-BEC9-C6840F8D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78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92399-9EC8-BFBB-ACD3-C4B5FCD6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2C72F-0341-1D7C-7BB8-8AA4D9777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D5230-1086-CDFC-D3C5-70BF1138B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1D273-70A9-26C1-F509-6639E83DF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D9FBB-D21C-6AB1-A756-AD81A926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22F6A-67F7-68F0-A1A2-87FA6598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5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51CC9-34A4-98C2-0322-E9848C46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8ECDD-0886-0C63-C3E3-50038220E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B84E0-4156-F0F9-3957-E0AA02319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1DD7C2-6792-8796-2E17-AE4A64EAE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1E9643-B02C-D682-D39F-7553FC6EA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F2920C-7510-1BD0-C73F-61F54130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6A83E5-8BD0-4DEB-DBD5-B84149E28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55EBB-4FC4-C77D-7666-A544F1F9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74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1CF61-AD4F-CCA2-481E-525F0D22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B0956-5DB4-79D7-00E9-75D51229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56E35-7655-C5A2-6E39-C8D302F36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BE714-CFF2-7774-2AFF-E42486235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69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B7B10C-0189-B0A1-BC4B-697D59444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4D13D4-B017-0331-5FEB-EA6DFAD2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A1E67-7509-FFD2-E80C-662F2817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73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9F47-94CC-0200-AFDB-B598C819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E2EB9-88D7-C8DA-214F-6DA0463C1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955E2-17AE-C388-1B32-893863DE3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D0E59-214A-2996-D2B9-984FFB7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8CC67-67CB-82ED-CD59-11D114547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71B9B-AD46-EF0B-BFF5-6705B310C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74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56D2-3B70-C2C2-EC54-9B21074F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BD576D-68D0-F259-0CCD-167EBC4A4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208B4-9A53-DF13-7FBE-F5A26B709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C3349-71A1-BF9A-83FB-596BAA5B2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A0B-32DB-46FB-A368-41AFB46347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040A7-7B70-B123-B399-5DC55C70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1A2BB-B5C7-ED9D-2CDD-839AC0AB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042-7FE1-4AF0-83D1-2DAE38930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98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9000">
              <a:srgbClr val="D8E9D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05A93C-28DE-AD8A-05E5-4AEE2E76F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EDC69-10D0-25CF-F1E8-140BE6FCF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ADF7A-BE51-3107-FA96-1C3C738E9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4DAA0B-32DB-46FB-A368-41AFB4634749}" type="datetimeFigureOut">
              <a:rPr lang="en-GB" smtClean="0"/>
              <a:pPr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9C6EF-AF4C-15D9-03A4-224691205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15CA7-671D-649C-3547-5B97F6FE4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575042-7FE1-4AF0-83D1-2DAE389308F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Content Placeholder 6" descr="A cartoon of houses in a field&#10;&#10;AI-generated content may be incorrect.">
            <a:extLst>
              <a:ext uri="{FF2B5EF4-FFF2-40B4-BE49-F238E27FC236}">
                <a16:creationId xmlns:a16="http://schemas.microsoft.com/office/drawing/2014/main" id="{E55F9187-B03D-58EF-34BF-C3A6CDD921E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3574"/>
            <a:ext cx="12192000" cy="20644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rgbClr val="D8E9DF"/>
              </a:gs>
            </a:gsLst>
            <a:lin ang="5400000" scaled="1"/>
          </a:gra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274904-A9FC-9EFB-74C4-B55B039A583B}"/>
              </a:ext>
            </a:extLst>
          </p:cNvPr>
          <p:cNvSpPr/>
          <p:nvPr userDrawn="1"/>
        </p:nvSpPr>
        <p:spPr>
          <a:xfrm>
            <a:off x="560439" y="5093110"/>
            <a:ext cx="3254477" cy="845574"/>
          </a:xfrm>
          <a:prstGeom prst="rect">
            <a:avLst/>
          </a:prstGeom>
          <a:gradFill>
            <a:gsLst>
              <a:gs pos="35057">
                <a:srgbClr val="C5E1D8"/>
              </a:gs>
              <a:gs pos="20700">
                <a:srgbClr val="C9E3DA"/>
              </a:gs>
              <a:gs pos="96875">
                <a:srgbClr val="B1D9D0"/>
              </a:gs>
              <a:gs pos="93750">
                <a:srgbClr val="B2D9D0"/>
              </a:gs>
              <a:gs pos="87500">
                <a:srgbClr val="B4DAD1"/>
              </a:gs>
              <a:gs pos="75000">
                <a:srgbClr val="B8DCD3"/>
              </a:gs>
              <a:gs pos="50000">
                <a:srgbClr val="C0DFD6"/>
              </a:gs>
              <a:gs pos="0">
                <a:srgbClr val="D0E5DC"/>
              </a:gs>
              <a:gs pos="100000">
                <a:srgbClr val="B0D8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AECC05-DE4B-E5D5-7EB9-CAD19383EA2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57799"/>
            <a:ext cx="2042652" cy="100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2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03B6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3B6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F135DA-D569-445E-9DCE-D327EFAF4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FC155-7DB1-4EA5-971F-2E3C60BD3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6ACFC-DB96-401F-9CEB-046E10F59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D6B66-2D8C-43B6-A3DD-D9724AEAB36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59ACD-FF36-490F-BCCA-540ADBE54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88839-EFAD-4DC0-8D56-7FD05D706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E2C86-8A9E-4052-AABB-595760170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17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97F9-8970-260B-3BB7-D308C8E67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042" y="406400"/>
            <a:ext cx="9144000" cy="2387600"/>
          </a:xfrm>
        </p:spPr>
        <p:txBody>
          <a:bodyPr/>
          <a:lstStyle/>
          <a:p>
            <a:r>
              <a:rPr lang="en-GB"/>
              <a:t>Northstowe Community Forum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CE04A-EF0A-8E16-442C-0511E949B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3573"/>
            <a:ext cx="9144000" cy="1655762"/>
          </a:xfrm>
        </p:spPr>
        <p:txBody>
          <a:bodyPr>
            <a:noAutofit/>
          </a:bodyPr>
          <a:lstStyle/>
          <a:p>
            <a:r>
              <a:rPr lang="en-GB" sz="3200" dirty="0"/>
              <a:t>Wednesday 10 September</a:t>
            </a:r>
          </a:p>
          <a:p>
            <a:r>
              <a:rPr lang="en-GB" sz="3200" dirty="0"/>
              <a:t>Drop-in 6:30pm</a:t>
            </a:r>
          </a:p>
          <a:p>
            <a:r>
              <a:rPr lang="en-GB" sz="3200" dirty="0"/>
              <a:t>Presentations 7pm</a:t>
            </a:r>
          </a:p>
        </p:txBody>
      </p:sp>
    </p:spTree>
    <p:extLst>
      <p:ext uri="{BB962C8B-B14F-4D97-AF65-F5344CB8AC3E}">
        <p14:creationId xmlns:p14="http://schemas.microsoft.com/office/powerpoint/2010/main" val="2126701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A01A4C-05FE-FFFB-CF02-500974E49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"/>
            <a:ext cx="12192000" cy="683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06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624A29-978F-B746-8717-AD8C0C970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"/>
            <a:ext cx="12192000" cy="684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88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6C2096-42CE-1D44-552B-09A7D0ECD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6"/>
            <a:ext cx="12192000" cy="687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8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477606-2DDE-564C-772D-74907A8DC4E1}"/>
              </a:ext>
            </a:extLst>
          </p:cNvPr>
          <p:cNvSpPr txBox="1"/>
          <p:nvPr/>
        </p:nvSpPr>
        <p:spPr>
          <a:xfrm>
            <a:off x="1131376" y="759417"/>
            <a:ext cx="1012039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Agenda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Chair’s Welcome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Greenbelt Update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Tree Planting Project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Homes England Update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Live Planning Applications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Urban &amp; Civic Update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Unity Centre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Northstowe Town Council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Northstowe Community Update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04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E2A0F-7159-F41D-C8C5-C31F640C9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3191"/>
          </a:xfrm>
        </p:spPr>
        <p:txBody>
          <a:bodyPr/>
          <a:lstStyle/>
          <a:p>
            <a:r>
              <a:rPr lang="en-GB"/>
              <a:t>Code of Conduct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F5183-8380-1CFF-9040-A88031D09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72" y="1265274"/>
            <a:ext cx="11355572" cy="4911689"/>
          </a:xfrm>
        </p:spPr>
        <p:txBody>
          <a:bodyPr>
            <a:normAutofit fontScale="47500" lnSpcReduction="20000"/>
          </a:bodyPr>
          <a:lstStyle/>
          <a:p>
            <a:pPr marL="0" indent="0" hangingPunct="0">
              <a:lnSpc>
                <a:spcPct val="118000"/>
              </a:lnSpc>
              <a:spcAft>
                <a:spcPts val="600"/>
              </a:spcAft>
              <a:buNone/>
            </a:pPr>
            <a:r>
              <a:rPr lang="en-GB" sz="4200" b="1" i="1" kern="140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Gill Sans MT" panose="020B0502020104020203" pitchFamily="34" charset="0"/>
              </a:rPr>
              <a:t>All People attending the Forum will:</a:t>
            </a:r>
          </a:p>
          <a:p>
            <a:pPr hangingPunct="0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900" kern="140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 Sans MT" panose="020B0502020104020203" pitchFamily="34" charset="0"/>
              </a:rPr>
              <a:t>Treat all people with respect and act in a way which does not discriminate against or exclude anyone.</a:t>
            </a:r>
            <a:endParaRPr lang="en-GB" sz="2900" kern="140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hangingPunct="0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900" kern="140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 Sans MT" panose="020B0502020104020203" pitchFamily="34" charset="0"/>
              </a:rPr>
              <a:t>Observe the authority of the Chair or facilitator at all times</a:t>
            </a:r>
            <a:endParaRPr lang="en-GB" sz="2900" kern="140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indent="-228600" hangingPunct="0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900" kern="140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 Sans MT" panose="020B0502020104020203" pitchFamily="34" charset="0"/>
              </a:rPr>
              <a:t>Listen quietly to and respect the views and experiences of other people contributing.</a:t>
            </a:r>
            <a:endParaRPr lang="en-GB" sz="2900" kern="140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hangingPunct="0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900" kern="140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 Sans MT" panose="020B0502020104020203" pitchFamily="34" charset="0"/>
              </a:rPr>
              <a:t>Agree to and follow the standard of behaviour expected at each event, according to what is happening at that event. (e.g. no interrupting or shouting)</a:t>
            </a:r>
            <a:endParaRPr lang="en-GB" sz="2900" kern="140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indent="-228600" hangingPunct="0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900" kern="140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 Sans MT" panose="020B0502020104020203" pitchFamily="34" charset="0"/>
              </a:rPr>
              <a:t>Any person or people causing an event to be interrupted by reason of behaviours can be asked to leave the event by the Chair or staff at the event.</a:t>
            </a:r>
            <a:endParaRPr lang="en-GB" sz="2900" kern="140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hangingPunct="0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900" b="1" i="1" kern="140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 Sans MT" panose="020B0502020104020203" pitchFamily="34" charset="0"/>
              </a:rPr>
              <a:t>Where the Chair believes that:</a:t>
            </a:r>
            <a:endParaRPr lang="en-GB" sz="29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hangingPunct="0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900" kern="140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 Sans MT" panose="020B0502020104020203" pitchFamily="34" charset="0"/>
              </a:rPr>
              <a:t>There has been behaviour which threatens the safety of him or herself or others present,</a:t>
            </a:r>
            <a:r>
              <a:rPr lang="en-GB" sz="2900" i="1" kern="140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 Sans MT" panose="020B0502020104020203" pitchFamily="34" charset="0"/>
              </a:rPr>
              <a:t> </a:t>
            </a:r>
            <a:r>
              <a:rPr lang="en-GB" sz="2900" kern="140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 Sans MT" panose="020B0502020104020203" pitchFamily="34" charset="0"/>
              </a:rPr>
              <a:t>the Chair may opt to suspend the meeting or event until order is restored or to end the meeting or event if they feel that it is appropriate.</a:t>
            </a:r>
            <a:endParaRPr lang="en-GB" sz="2900" kern="14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900" kern="140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 Sans MT" panose="020B0502020104020203" pitchFamily="34" charset="0"/>
              </a:rPr>
              <a:t>Any person or persons causing through their behaviour, any other individual or individuals present at a Forum event to fear for their personal safety </a:t>
            </a:r>
            <a:r>
              <a:rPr lang="en-GB" sz="2900" b="1" kern="140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 Sans MT" panose="020B0502020104020203" pitchFamily="34" charset="0"/>
              </a:rPr>
              <a:t>may be subject to immediate removal </a:t>
            </a:r>
            <a:r>
              <a:rPr lang="en-GB" sz="2900" kern="140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Gill Sans MT" panose="020B0502020104020203" pitchFamily="34" charset="0"/>
              </a:rPr>
              <a:t>from the event and/or the event premises.</a:t>
            </a:r>
            <a:endParaRPr lang="en-GB" sz="290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012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BFCBD5-7812-DC12-ED91-4114E15FC19C}"/>
              </a:ext>
            </a:extLst>
          </p:cNvPr>
          <p:cNvSpPr txBox="1"/>
          <p:nvPr/>
        </p:nvSpPr>
        <p:spPr>
          <a:xfrm>
            <a:off x="1893671" y="152400"/>
            <a:ext cx="881787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Chair’s Welcome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Cllr. Natalie Warren-Green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 Cabinet Member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District Councillor, Longstanton Ward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(including Longstanton, Oakington &amp; Westwick, Northstowe)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94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18842-D972-C30A-01FA-9A00749A0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AE1027-6FAD-AE03-D211-731FF76AED2A}"/>
              </a:ext>
            </a:extLst>
          </p:cNvPr>
          <p:cNvSpPr txBox="1"/>
          <p:nvPr/>
        </p:nvSpPr>
        <p:spPr>
          <a:xfrm>
            <a:off x="1859138" y="1351823"/>
            <a:ext cx="86017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Greenbelt Update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Adam Lewis, Strategic Project Manager and Robin Waddell, Development Director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09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A86C93-9B1A-F27A-8899-96C30D89A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"/>
            <a:ext cx="12192000" cy="684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1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25FA9B-0A2B-808A-AD8E-BD5918B09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6"/>
            <a:ext cx="12192000" cy="687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1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E27C5B-3B17-D597-F6EC-97D6AA968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59"/>
            <a:ext cx="12192000" cy="688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74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2B6CFA-D008-DD94-7DF4-5072B138B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84"/>
            <a:ext cx="12192000" cy="686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86859"/>
      </p:ext>
    </p:extLst>
  </p:cSld>
  <p:clrMapOvr>
    <a:masterClrMapping/>
  </p:clrMapOvr>
</p:sld>
</file>

<file path=ppt/theme/theme1.xml><?xml version="1.0" encoding="utf-8"?>
<a:theme xmlns:a="http://schemas.openxmlformats.org/drawingml/2006/main" name="CP General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284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Gill Sans MT</vt:lpstr>
      <vt:lpstr>CP General</vt:lpstr>
      <vt:lpstr>1_Office Theme</vt:lpstr>
      <vt:lpstr>Northstowe Community Forum</vt:lpstr>
      <vt:lpstr>PowerPoint Presentation</vt:lpstr>
      <vt:lpstr>Code of Conduct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Simerjeet Banning</dc:creator>
  <cp:lastModifiedBy>Simerjeet Banning</cp:lastModifiedBy>
  <cp:revision>1</cp:revision>
  <dcterms:created xsi:type="dcterms:W3CDTF">2025-09-11T15:43:09Z</dcterms:created>
  <dcterms:modified xsi:type="dcterms:W3CDTF">2025-09-11T15:45:25Z</dcterms:modified>
</cp:coreProperties>
</file>