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553" r:id="rId3"/>
    <p:sldId id="581" r:id="rId4"/>
    <p:sldId id="582" r:id="rId5"/>
    <p:sldId id="583" r:id="rId6"/>
    <p:sldId id="584" r:id="rId7"/>
    <p:sldId id="585" r:id="rId8"/>
    <p:sldId id="5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EB10-C7A4-4244-8E45-2599C01C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C0E2-6328-4596-A325-C814A6A0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E9B0-59CA-4F3F-9584-DC3E2C8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DC5-2BE3-447C-B34A-79C45A5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F31-5F8D-4E6B-85FB-87F52CC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65-9681-4FFE-BA3A-9404993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C724-2795-4CE5-8EC8-018A82E8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B86D-2363-44B4-BF16-2EC44B2A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3383-C508-43F8-817C-B0CEDB9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15DE-849C-4A4F-9199-B8877A8C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51AC-5223-4A40-B4E2-214D7D3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785A-2D9F-4819-B857-D69BA47E1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5EBB-6C60-4629-BEEF-1A9A96E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2D87-F45D-4E7B-BF72-4D78CB1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40-3A4C-49FE-AF67-B23CE09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4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A98-D82F-EAD9-0A07-4593E3C8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EF38-23FA-34C4-741F-243CB65C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7C0-9F09-7CFF-F71A-22E6EAA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5956-4D9E-4E7C-7845-EC8FCA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92A8-6BCE-C0B9-9D8F-0DD5CA2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85-3D26-B002-11AC-FD08C0F0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4907-BFA6-CB5A-C5EF-F3B20D2A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1C4B-DF46-6256-04FF-8274182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F21-A7D9-48AD-3AF4-4AF5A0B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767-D7BB-041A-CBBE-09C8A5E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4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4C9D-2DB8-07E4-6331-D9806B41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7A88-9B27-B50A-664C-72AC9077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2522-1BD6-4D93-4071-6D57A89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F035-FD88-D481-4392-9B7832A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3E67-8977-1CD8-BEC9-C6840F8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6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2399-9EC8-BFBB-ACD3-C4B5FCD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C72F-0341-1D7C-7BB8-8AA4D977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5230-1086-CDFC-D3C5-70BF1138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D273-70A9-26C1-F509-6639E83D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9FBB-D21C-6AB1-A756-AD81A92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F6A-67F7-68F0-A1A2-87FA659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1CC9-34A4-98C2-0322-E9848C4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8ECDD-0886-0C63-C3E3-50038220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84E0-4156-F0F9-3957-E0AA0231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D7C2-6792-8796-2E17-AE4A64EA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9643-B02C-D682-D39F-7553FC6E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920C-7510-1BD0-C73F-61F5413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83E5-8BD0-4DEB-DBD5-B84149E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EBB-4FC4-C77D-7666-A544F1F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9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CF61-AD4F-CCA2-481E-525F0D22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0956-5DB4-79D7-00E9-75D5122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6E35-7655-C5A2-6E39-C8D302F3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E714-CFF2-7774-2AFF-E424862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6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7B10C-0189-B0A1-BC4B-697D5944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13D4-B017-0331-5FEB-EA6DFAD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1E67-7509-FFD2-E80C-662F281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26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F47-94CC-0200-AFDB-B598C819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2EB9-88D7-C8DA-214F-6DA0463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955E2-17AE-C388-1B32-893863DE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D0E59-214A-2996-D2B9-984FFB7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CC67-67CB-82ED-CD59-11D1145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B9B-AD46-EF0B-BFF5-6705B31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3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3905-D581-421A-A5C1-D9712CBF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3758-3454-4F52-82D7-5E6C7A93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D4AA-0A62-459C-9569-BEC2B55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5A0-FA70-45F0-BFE4-7B48F488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ABB-31CD-4035-A324-0B1C8DC7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3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6D2-3B70-C2C2-EC54-9B21074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D576D-68D0-F259-0CCD-167EBC4A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208B4-9A53-DF13-7FBE-F5A26B70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3349-71A1-BF9A-83FB-596BAA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40A7-7B70-B123-B399-5DC55C7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A2BB-B5C7-ED9D-2CDD-839AC0AB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99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7F3-2397-EFC0-7150-AAF4DF2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2DF0-541D-4135-AC7B-007DE0DD2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4C84-E99F-5445-BF3C-5C6D69C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4347-D3D0-0789-1F46-EBEAF410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F44E-6D4E-91A4-0EAB-06A7CD55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38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FCAA5-AE99-20DE-B952-A525F4175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92E6-B953-B8E4-8A3D-1FA37F36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D425-53A9-DC59-EBC6-A54C4DA0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69F-FE39-4C5E-0E80-C3B0E6AF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BAAE-A591-E049-96A0-D47F4C6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2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EA8-1A5D-4D04-8C7C-E0E515D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D78A-F401-4F08-BEEE-A9E1F03C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EAE7-79E2-451C-8EE4-BB56016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EB44-42EE-42D2-A068-B44146A7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73B2-D3A5-48BE-B7C1-BC6C4C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97E-46A7-477A-A6A1-04BD206F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EB26-5297-4F48-A79D-FAB2A9F8D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BFA8-8099-4C2A-9E10-A94EB0FE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12E4-E849-4967-B500-C0E85FE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6391-D78B-470B-9621-DB4F4630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CF4D-401A-415D-B7FD-D8F6E2A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3DDC-B453-4808-87AC-55EC47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68D0-24E8-441A-8248-284E45F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FC3A-D341-4332-B0B3-E92FE93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8CE0E-73B3-4356-A467-BE782D1C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489C-0D16-4BBD-8DE1-A7662F5C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777E-FBEE-4422-8A38-B68E7074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FC98-A331-41E7-B6C8-A09B323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7CB-245F-4EA2-8152-A7A10B0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2A6-30FD-4271-973A-7AD2449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DE31-564D-4ABC-8BD4-4A17A018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8D30-7C56-4806-9290-943E8CF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1BFF-48C0-44D6-BDD9-B056D3F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CB9BD-5159-41A5-8A11-4F86303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EE0F-49E6-406B-ABB2-FD4A500F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EE49-4D69-4D9E-9CCF-C763D0E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0313-2EA8-4818-B895-5D5E8A3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2177-2B6F-4D9E-9EF7-02DE22D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0ACF-D35C-40B2-9D5C-CEFA9955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281-11CB-4B03-9F8F-D243467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061D-5480-462F-9976-888CA9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4AE8-3E7B-4ADF-A1D0-98F1CEC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865-BA42-4E58-B099-BB5A671E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EFA8-7113-486C-BF58-7CA84776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6120-2C19-4B3F-AA0D-CDA11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C65-BF82-4C36-B078-C8A4D10A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1AE6-76F6-40E3-890E-CF1953C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5038-68C9-4B16-A6E1-9021BED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135DA-D569-445E-9DCE-D327EFA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C155-7DB1-4EA5-971F-2E3C60B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ACFC-DB96-401F-9CEB-046E10F5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9ACD-FF36-490F-BCCA-540ADBE5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8839-EFAD-4DC0-8D56-7FD05D7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rgbClr val="D8E9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5A93C-28DE-AD8A-05E5-4AEE2E7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DC69-10D0-25CF-F1E8-140BE6FC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F7A-BE51-3107-FA96-1C3C738E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C6EF-AF4C-15D9-03A4-224691205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5CA7-671D-649C-3547-5B97F6FE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6" descr="A cartoon of houses in a field&#10;&#10;AI-generated content may be incorrect.">
            <a:extLst>
              <a:ext uri="{FF2B5EF4-FFF2-40B4-BE49-F238E27FC236}">
                <a16:creationId xmlns:a16="http://schemas.microsoft.com/office/drawing/2014/main" id="{E55F9187-B03D-58EF-34BF-C3A6CDD92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574"/>
            <a:ext cx="12192000" cy="2064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D8E9DF"/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74904-A9FC-9EFB-74C4-B55B039A583B}"/>
              </a:ext>
            </a:extLst>
          </p:cNvPr>
          <p:cNvSpPr/>
          <p:nvPr userDrawn="1"/>
        </p:nvSpPr>
        <p:spPr>
          <a:xfrm>
            <a:off x="560439" y="5093110"/>
            <a:ext cx="3254477" cy="845574"/>
          </a:xfrm>
          <a:prstGeom prst="rect">
            <a:avLst/>
          </a:prstGeom>
          <a:gradFill>
            <a:gsLst>
              <a:gs pos="35057">
                <a:srgbClr val="C5E1D8"/>
              </a:gs>
              <a:gs pos="20700">
                <a:srgbClr val="C9E3DA"/>
              </a:gs>
              <a:gs pos="96875">
                <a:srgbClr val="B1D9D0"/>
              </a:gs>
              <a:gs pos="93750">
                <a:srgbClr val="B2D9D0"/>
              </a:gs>
              <a:gs pos="87500">
                <a:srgbClr val="B4DAD1"/>
              </a:gs>
              <a:gs pos="75000">
                <a:srgbClr val="B8DCD3"/>
              </a:gs>
              <a:gs pos="50000">
                <a:srgbClr val="C0DFD6"/>
              </a:gs>
              <a:gs pos="0">
                <a:srgbClr val="D0E5DC"/>
              </a:gs>
              <a:gs pos="100000">
                <a:srgbClr val="B0D8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CC05-DE4B-E5D5-7EB9-CAD19383EA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7799"/>
            <a:ext cx="2042652" cy="1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B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BAFA9-490F-9B5E-60BE-84125B2D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50F33-D10F-14C9-EE64-3E23040EF515}"/>
              </a:ext>
            </a:extLst>
          </p:cNvPr>
          <p:cNvSpPr txBox="1"/>
          <p:nvPr/>
        </p:nvSpPr>
        <p:spPr>
          <a:xfrm>
            <a:off x="1795130" y="1243786"/>
            <a:ext cx="86017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Homes England Update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Catherine O’Toole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Planning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Enabling Manager (Large Sites – Northstowe)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6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ue background with white and grey squares and text&#10;&#10;AI-generated content may be incorrect.">
            <a:extLst>
              <a:ext uri="{FF2B5EF4-FFF2-40B4-BE49-F238E27FC236}">
                <a16:creationId xmlns:a16="http://schemas.microsoft.com/office/drawing/2014/main" id="{2E4223AE-C504-3DD7-FF0C-4155EC2D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riding a bike&#10;&#10;AI-generated content may be incorrect.">
            <a:extLst>
              <a:ext uri="{FF2B5EF4-FFF2-40B4-BE49-F238E27FC236}">
                <a16:creationId xmlns:a16="http://schemas.microsoft.com/office/drawing/2014/main" id="{4D5DF230-E130-8D41-8E62-6FE88DC4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ue and white map of a commercial space update&#10;&#10;AI-generated content may be incorrect.">
            <a:extLst>
              <a:ext uri="{FF2B5EF4-FFF2-40B4-BE49-F238E27FC236}">
                <a16:creationId xmlns:a16="http://schemas.microsoft.com/office/drawing/2014/main" id="{A5002947-68B1-CD42-3926-10E951A10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ECDF95E5-3C0D-7707-BAA0-D3A9F69C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aerial view of a road and a road&#10;&#10;AI-generated content may be incorrect.">
            <a:extLst>
              <a:ext uri="{FF2B5EF4-FFF2-40B4-BE49-F238E27FC236}">
                <a16:creationId xmlns:a16="http://schemas.microsoft.com/office/drawing/2014/main" id="{A85F5B44-F7DE-3E30-48FE-37700DC98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diagram&#10;&#10;AI-generated content may be incorrect.">
            <a:extLst>
              <a:ext uri="{FF2B5EF4-FFF2-40B4-BE49-F238E27FC236}">
                <a16:creationId xmlns:a16="http://schemas.microsoft.com/office/drawing/2014/main" id="{FC761122-3B64-025D-5FDA-2E58A31D0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 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1_Office Theme</vt:lpstr>
      <vt:lpstr>CP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Simerjeet Banning</dc:creator>
  <cp:lastModifiedBy>Simerjeet Banning</cp:lastModifiedBy>
  <cp:revision>3</cp:revision>
  <dcterms:created xsi:type="dcterms:W3CDTF">2025-09-11T15:43:09Z</dcterms:created>
  <dcterms:modified xsi:type="dcterms:W3CDTF">2025-09-11T15:48:06Z</dcterms:modified>
</cp:coreProperties>
</file>