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608" r:id="rId3"/>
    <p:sldId id="609" r:id="rId4"/>
    <p:sldId id="610" r:id="rId5"/>
    <p:sldId id="611" r:id="rId6"/>
    <p:sldId id="612" r:id="rId7"/>
    <p:sldId id="613" r:id="rId8"/>
    <p:sldId id="614" r:id="rId9"/>
    <p:sldId id="6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2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5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6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03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3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5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9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8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29323-1D74-9989-80E9-6E38001B6C6C}"/>
              </a:ext>
            </a:extLst>
          </p:cNvPr>
          <p:cNvSpPr txBox="1"/>
          <p:nvPr/>
        </p:nvSpPr>
        <p:spPr>
          <a:xfrm>
            <a:off x="1795130" y="1488983"/>
            <a:ext cx="86017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Tree Planting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Irene Zaccari, Sustainable Northstowe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6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oster of a tree planting program&#10;&#10;AI-generated content may be incorrect.">
            <a:extLst>
              <a:ext uri="{FF2B5EF4-FFF2-40B4-BE49-F238E27FC236}">
                <a16:creationId xmlns:a16="http://schemas.microsoft.com/office/drawing/2014/main" id="{B9A30F1D-0253-C3B7-F6BC-17F699700F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b="45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map of a neighborhood&#10;&#10;AI-generated content may be incorrect.">
            <a:extLst>
              <a:ext uri="{FF2B5EF4-FFF2-40B4-BE49-F238E27FC236}">
                <a16:creationId xmlns:a16="http://schemas.microsoft.com/office/drawing/2014/main" id="{B0C7DD1F-F31B-75CC-A54A-0EAA0B71BB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ollage of people and a tree&#10;&#10;AI-generated content may be incorrect.">
            <a:extLst>
              <a:ext uri="{FF2B5EF4-FFF2-40B4-BE49-F238E27FC236}">
                <a16:creationId xmlns:a16="http://schemas.microsoft.com/office/drawing/2014/main" id="{0F248DDD-728F-2FDA-9B01-712C8C328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105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ollage of people in a field&#10;&#10;AI-generated content may be incorrect.">
            <a:extLst>
              <a:ext uri="{FF2B5EF4-FFF2-40B4-BE49-F238E27FC236}">
                <a16:creationId xmlns:a16="http://schemas.microsoft.com/office/drawing/2014/main" id="{C6EC083E-A2CA-CE27-9B8F-A2792671EE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233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ign on a post with a sign attached to it&#10;&#10;AI-generated content may be incorrect.">
            <a:extLst>
              <a:ext uri="{FF2B5EF4-FFF2-40B4-BE49-F238E27FC236}">
                <a16:creationId xmlns:a16="http://schemas.microsoft.com/office/drawing/2014/main" id="{10FCEE18-4978-B35B-0B84-77887E591C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55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and child in a field&#10;&#10;AI-generated content may be incorrect.">
            <a:extLst>
              <a:ext uri="{FF2B5EF4-FFF2-40B4-BE49-F238E27FC236}">
                <a16:creationId xmlns:a16="http://schemas.microsoft.com/office/drawing/2014/main" id="{28FE2AA7-D9B2-2946-97C3-82C361FA31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ack and white card with green leaves&#10;&#10;AI-generated content may be incorrect.">
            <a:extLst>
              <a:ext uri="{FF2B5EF4-FFF2-40B4-BE49-F238E27FC236}">
                <a16:creationId xmlns:a16="http://schemas.microsoft.com/office/drawing/2014/main" id="{13612CC0-3E21-33F2-00D6-DE241AC40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67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818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1_Office Theme</vt:lpstr>
      <vt:lpstr>CP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2</cp:revision>
  <dcterms:created xsi:type="dcterms:W3CDTF">2025-09-11T15:43:09Z</dcterms:created>
  <dcterms:modified xsi:type="dcterms:W3CDTF">2025-09-11T15:47:20Z</dcterms:modified>
</cp:coreProperties>
</file>